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3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4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5.xml" ContentType="application/vnd.openxmlformats-officedocument.theme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theme/theme6.xml" ContentType="application/vnd.openxmlformats-officedocument.theme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7.xml" ContentType="application/vnd.openxmlformats-officedocument.theme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8.xml" ContentType="application/vnd.openxmlformats-officedocument.theme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theme/theme9.xml" ContentType="application/vnd.openxmlformats-officedocument.theme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theme/theme10.xml" ContentType="application/vnd.openxmlformats-officedocument.theme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  <p:sldMasterId id="2147483718" r:id="rId2"/>
    <p:sldMasterId id="2147483794" r:id="rId3"/>
    <p:sldMasterId id="2147483845" r:id="rId4"/>
    <p:sldMasterId id="2147483900" r:id="rId5"/>
    <p:sldMasterId id="2147483983" r:id="rId6"/>
    <p:sldMasterId id="2147484037" r:id="rId7"/>
    <p:sldMasterId id="2147484072" r:id="rId8"/>
    <p:sldMasterId id="2147484125" r:id="rId9"/>
    <p:sldMasterId id="2147484130" r:id="rId10"/>
    <p:sldMasterId id="2147484135" r:id="rId11"/>
  </p:sldMasterIdLst>
  <p:notesMasterIdLst>
    <p:notesMasterId r:id="rId29"/>
  </p:notesMasterIdLst>
  <p:sldIdLst>
    <p:sldId id="2166" r:id="rId12"/>
    <p:sldId id="294" r:id="rId13"/>
    <p:sldId id="1997" r:id="rId14"/>
    <p:sldId id="2293" r:id="rId15"/>
    <p:sldId id="2294" r:id="rId16"/>
    <p:sldId id="2217" r:id="rId17"/>
    <p:sldId id="2177" r:id="rId18"/>
    <p:sldId id="271" r:id="rId19"/>
    <p:sldId id="2312" r:id="rId20"/>
    <p:sldId id="2178" r:id="rId21"/>
    <p:sldId id="2283" r:id="rId22"/>
    <p:sldId id="2004" r:id="rId23"/>
    <p:sldId id="2005" r:id="rId24"/>
    <p:sldId id="2179" r:id="rId25"/>
    <p:sldId id="2311" r:id="rId26"/>
    <p:sldId id="2313" r:id="rId27"/>
    <p:sldId id="2049" r:id="rId28"/>
  </p:sldIdLst>
  <p:sldSz cx="12192000" cy="6858000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Pretendard Black" panose="020B0600000101010101" charset="-127"/>
      <p:bold r:id="rId34"/>
    </p:embeddedFont>
    <p:embeddedFont>
      <p:font typeface="메이플스토리" panose="020B0600000101010101" charset="-127"/>
      <p:regular r:id="rId35"/>
      <p:bold r:id="rId36"/>
    </p:embeddedFont>
    <p:embeddedFont>
      <p:font typeface="Open Sans Bold" panose="020B0600000101010101" charset="0"/>
      <p:bold r:id="rId37"/>
    </p:embeddedFont>
    <p:embeddedFont>
      <p:font typeface="Noto Sans KR Black" panose="020B0600000101010101" charset="-127"/>
      <p:bold r:id="rId38"/>
    </p:embeddedFont>
    <p:embeddedFont>
      <p:font typeface="넥슨Lv2고딕 Bold" panose="020B0600000101010101" charset="-127"/>
      <p:bold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Open Sans Extrabold" panose="020B0600000101010101" charset="0"/>
      <p:bold r:id="rId48"/>
      <p:boldItalic r:id="rId49"/>
    </p:embeddedFont>
    <p:embeddedFont>
      <p:font typeface="Open Sans Light" panose="020B0600000101010101" charset="0"/>
      <p:regular r:id="rId50"/>
      <p: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FCEE"/>
    <a:srgbClr val="3399FF"/>
    <a:srgbClr val="02BE1D"/>
    <a:srgbClr val="03F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10.fntdata"/><Relationship Id="rId21" Type="http://schemas.openxmlformats.org/officeDocument/2006/relationships/slide" Target="slides/slide1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notesMaster" Target="notesMasters/notesMaster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2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9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B5-4E9A-8510-0C1B1E39DE6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B5-4E9A-8510-0C1B1E39DE6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FB5-4E9A-8510-0C1B1E39D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F1C62-6A46-4CC1-986B-F8DF4005BEEE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600B7-114F-4ADA-B8FC-D70E792F92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64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twitter.com/" TargetMode="Externa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s://twitter.com/" TargetMode="Externa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8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s://twitter.com/" TargetMode="Externa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s://twitter.com/" TargetMode="Externa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" TargetMode="External"/><Relationship Id="rId1" Type="http://schemas.openxmlformats.org/officeDocument/2006/relationships/slideMaster" Target="../slideMasters/slideMaster10.xml"/><Relationship Id="rId4" Type="http://schemas.openxmlformats.org/officeDocument/2006/relationships/hyperlink" Target="https://twitter.com/" TargetMode="External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" TargetMode="External"/><Relationship Id="rId1" Type="http://schemas.openxmlformats.org/officeDocument/2006/relationships/slideMaster" Target="../slideMasters/slideMaster10.xml"/><Relationship Id="rId4" Type="http://schemas.openxmlformats.org/officeDocument/2006/relationships/hyperlink" Target="https://twitter.com/" TargetMode="Externa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1.xml"/></Relationships>
</file>

<file path=ppt/slideLayouts/_rels/slideLayout4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4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4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twitter.com/" TargetMode="Externa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" TargetMode="External"/><Relationship Id="rId2" Type="http://schemas.openxmlformats.org/officeDocument/2006/relationships/hyperlink" Target="https://www.facebook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twitter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78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733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2303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985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26616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4111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72044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6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1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0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48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605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453231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31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81413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66965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136878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73142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63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13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864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07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20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82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512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82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078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54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156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09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600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06171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8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80600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889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7531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5765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032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8902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62102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280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40688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19780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3431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403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2591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1387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7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4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4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5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9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3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7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9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051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86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117819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6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608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867112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629439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373044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82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68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429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78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03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35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256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07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88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6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248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713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69768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83C36FF-5F8D-4BA8-B289-E005C16E13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84577" y="1416472"/>
            <a:ext cx="4022844" cy="4025057"/>
          </a:xfrm>
          <a:custGeom>
            <a:avLst/>
            <a:gdLst>
              <a:gd name="connsiteX0" fmla="*/ 4023368 w 8046736"/>
              <a:gd name="connsiteY0" fmla="*/ 0 h 8050114"/>
              <a:gd name="connsiteX1" fmla="*/ 6418353 w 8046736"/>
              <a:gd name="connsiteY1" fmla="*/ 991982 h 8050114"/>
              <a:gd name="connsiteX2" fmla="*/ 7055171 w 8046736"/>
              <a:gd name="connsiteY2" fmla="*/ 1629066 h 8050114"/>
              <a:gd name="connsiteX3" fmla="*/ 7055171 w 8046736"/>
              <a:gd name="connsiteY3" fmla="*/ 6421048 h 8050114"/>
              <a:gd name="connsiteX4" fmla="*/ 6418353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39" y="0"/>
                  <a:pt x="5757309" y="330660"/>
                  <a:pt x="6418353" y="991982"/>
                </a:cubicBezTo>
                <a:cubicBezTo>
                  <a:pt x="7055171" y="1629066"/>
                  <a:pt x="7055171" y="1629066"/>
                  <a:pt x="7055171" y="1629066"/>
                </a:cubicBezTo>
                <a:cubicBezTo>
                  <a:pt x="8377258" y="2951708"/>
                  <a:pt x="8377258" y="5098406"/>
                  <a:pt x="7055171" y="6421048"/>
                </a:cubicBezTo>
                <a:cubicBezTo>
                  <a:pt x="6418353" y="7058133"/>
                  <a:pt x="6418353" y="7058133"/>
                  <a:pt x="6418353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3187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1CAACFA-A336-43D7-8F2B-E1DE7FE1C4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6080D-C429-48A8-B843-92D33ECB5B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097419-BD92-4E3B-9C5D-9A5A67E294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122979-052C-4C34-8F77-81BE4B1E3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1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1457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8772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3170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1226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893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263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10498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2361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2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9288" y="1416471"/>
            <a:ext cx="4022844" cy="4025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63348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94266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89702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79606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5876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647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93286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1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4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4272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8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3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954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56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140579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944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475282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10299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75969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312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26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6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6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172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7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1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308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290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30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605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67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072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25610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35A11-F8BB-4642-9340-A91D5D46E9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9081" y="2021898"/>
            <a:ext cx="2813838" cy="2814205"/>
          </a:xfrm>
          <a:custGeom>
            <a:avLst/>
            <a:gdLst>
              <a:gd name="connsiteX0" fmla="*/ 296561 w 6191250"/>
              <a:gd name="connsiteY0" fmla="*/ 0 h 6191250"/>
              <a:gd name="connsiteX1" fmla="*/ 5894689 w 6191250"/>
              <a:gd name="connsiteY1" fmla="*/ 0 h 6191250"/>
              <a:gd name="connsiteX2" fmla="*/ 6191250 w 6191250"/>
              <a:gd name="connsiteY2" fmla="*/ 296561 h 6191250"/>
              <a:gd name="connsiteX3" fmla="*/ 6191250 w 6191250"/>
              <a:gd name="connsiteY3" fmla="*/ 5894689 h 6191250"/>
              <a:gd name="connsiteX4" fmla="*/ 5894689 w 6191250"/>
              <a:gd name="connsiteY4" fmla="*/ 6191250 h 6191250"/>
              <a:gd name="connsiteX5" fmla="*/ 296561 w 6191250"/>
              <a:gd name="connsiteY5" fmla="*/ 6191250 h 6191250"/>
              <a:gd name="connsiteX6" fmla="*/ 0 w 6191250"/>
              <a:gd name="connsiteY6" fmla="*/ 5894689 h 6191250"/>
              <a:gd name="connsiteX7" fmla="*/ 0 w 6191250"/>
              <a:gd name="connsiteY7" fmla="*/ 296561 h 6191250"/>
              <a:gd name="connsiteX8" fmla="*/ 296561 w 6191250"/>
              <a:gd name="connsiteY8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1250" h="6191250">
                <a:moveTo>
                  <a:pt x="296561" y="0"/>
                </a:moveTo>
                <a:lnTo>
                  <a:pt x="5894689" y="0"/>
                </a:lnTo>
                <a:cubicBezTo>
                  <a:pt x="6058475" y="0"/>
                  <a:pt x="6191250" y="132775"/>
                  <a:pt x="6191250" y="296561"/>
                </a:cubicBezTo>
                <a:lnTo>
                  <a:pt x="6191250" y="5894689"/>
                </a:lnTo>
                <a:cubicBezTo>
                  <a:pt x="6191250" y="6058475"/>
                  <a:pt x="6058475" y="6191250"/>
                  <a:pt x="5894689" y="6191250"/>
                </a:cubicBezTo>
                <a:lnTo>
                  <a:pt x="296561" y="6191250"/>
                </a:lnTo>
                <a:cubicBezTo>
                  <a:pt x="132775" y="6191250"/>
                  <a:pt x="0" y="6058475"/>
                  <a:pt x="0" y="5894689"/>
                </a:cubicBezTo>
                <a:lnTo>
                  <a:pt x="0" y="296561"/>
                </a:lnTo>
                <a:cubicBezTo>
                  <a:pt x="0" y="132775"/>
                  <a:pt x="132775" y="0"/>
                  <a:pt x="29656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0964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5894985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7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7550412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413898570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4914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75205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0453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/>
        </p:nvSpPr>
        <p:spPr>
          <a:xfrm>
            <a:off x="10782272" y="6444039"/>
            <a:ext cx="126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52472926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/>
        </p:nvSpPr>
        <p:spPr>
          <a:xfrm>
            <a:off x="10782272" y="6444039"/>
            <a:ext cx="126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10002436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74459723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3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3832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2202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7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941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6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6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6165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8109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2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3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5327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0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3696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1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5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29969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34091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6004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83763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0177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03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01761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3719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1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0138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2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8709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9953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2584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59125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9793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7117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4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6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8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7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4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0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1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2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4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5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9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80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604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661920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479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7424208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852870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023474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560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46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120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706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86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1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486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627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926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3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86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03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9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35A11-F8BB-4642-9340-A91D5D46E9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9081" y="2021898"/>
            <a:ext cx="2813838" cy="2814205"/>
          </a:xfrm>
          <a:custGeom>
            <a:avLst/>
            <a:gdLst>
              <a:gd name="connsiteX0" fmla="*/ 296561 w 6191250"/>
              <a:gd name="connsiteY0" fmla="*/ 0 h 6191250"/>
              <a:gd name="connsiteX1" fmla="*/ 5894689 w 6191250"/>
              <a:gd name="connsiteY1" fmla="*/ 0 h 6191250"/>
              <a:gd name="connsiteX2" fmla="*/ 6191250 w 6191250"/>
              <a:gd name="connsiteY2" fmla="*/ 296561 h 6191250"/>
              <a:gd name="connsiteX3" fmla="*/ 6191250 w 6191250"/>
              <a:gd name="connsiteY3" fmla="*/ 5894689 h 6191250"/>
              <a:gd name="connsiteX4" fmla="*/ 5894689 w 6191250"/>
              <a:gd name="connsiteY4" fmla="*/ 6191250 h 6191250"/>
              <a:gd name="connsiteX5" fmla="*/ 296561 w 6191250"/>
              <a:gd name="connsiteY5" fmla="*/ 6191250 h 6191250"/>
              <a:gd name="connsiteX6" fmla="*/ 0 w 6191250"/>
              <a:gd name="connsiteY6" fmla="*/ 5894689 h 6191250"/>
              <a:gd name="connsiteX7" fmla="*/ 0 w 6191250"/>
              <a:gd name="connsiteY7" fmla="*/ 296561 h 6191250"/>
              <a:gd name="connsiteX8" fmla="*/ 296561 w 6191250"/>
              <a:gd name="connsiteY8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1250" h="6191250">
                <a:moveTo>
                  <a:pt x="296561" y="0"/>
                </a:moveTo>
                <a:lnTo>
                  <a:pt x="5894689" y="0"/>
                </a:lnTo>
                <a:cubicBezTo>
                  <a:pt x="6058475" y="0"/>
                  <a:pt x="6191250" y="132775"/>
                  <a:pt x="6191250" y="296561"/>
                </a:cubicBezTo>
                <a:lnTo>
                  <a:pt x="6191250" y="5894689"/>
                </a:lnTo>
                <a:cubicBezTo>
                  <a:pt x="6191250" y="6058475"/>
                  <a:pt x="6058475" y="6191250"/>
                  <a:pt x="5894689" y="6191250"/>
                </a:cubicBezTo>
                <a:lnTo>
                  <a:pt x="296561" y="6191250"/>
                </a:lnTo>
                <a:cubicBezTo>
                  <a:pt x="132775" y="6191250"/>
                  <a:pt x="0" y="6058475"/>
                  <a:pt x="0" y="5894689"/>
                </a:cubicBezTo>
                <a:lnTo>
                  <a:pt x="0" y="296561"/>
                </a:lnTo>
                <a:cubicBezTo>
                  <a:pt x="0" y="132775"/>
                  <a:pt x="132775" y="0"/>
                  <a:pt x="29656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74637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479568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D1B0E8-4B9A-4007-9BF8-24E4FCB735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210" y="84221"/>
            <a:ext cx="3945844" cy="6689558"/>
          </a:xfrm>
          <a:custGeom>
            <a:avLst/>
            <a:gdLst>
              <a:gd name="connsiteX0" fmla="*/ 0 w 7892716"/>
              <a:gd name="connsiteY0" fmla="*/ 0 h 13379116"/>
              <a:gd name="connsiteX1" fmla="*/ 7892716 w 7892716"/>
              <a:gd name="connsiteY1" fmla="*/ 0 h 13379116"/>
              <a:gd name="connsiteX2" fmla="*/ 7892716 w 7892716"/>
              <a:gd name="connsiteY2" fmla="*/ 13379116 h 13379116"/>
              <a:gd name="connsiteX3" fmla="*/ 0 w 7892716"/>
              <a:gd name="connsiteY3" fmla="*/ 13379116 h 1337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92716" h="13379116">
                <a:moveTo>
                  <a:pt x="0" y="0"/>
                </a:moveTo>
                <a:lnTo>
                  <a:pt x="7892716" y="0"/>
                </a:lnTo>
                <a:lnTo>
                  <a:pt x="7892716" y="13379116"/>
                </a:lnTo>
                <a:lnTo>
                  <a:pt x="0" y="1337911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909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35A11-F8BB-4642-9340-A91D5D46E9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9081" y="2021898"/>
            <a:ext cx="2813838" cy="2814205"/>
          </a:xfrm>
          <a:custGeom>
            <a:avLst/>
            <a:gdLst>
              <a:gd name="connsiteX0" fmla="*/ 296561 w 6191250"/>
              <a:gd name="connsiteY0" fmla="*/ 0 h 6191250"/>
              <a:gd name="connsiteX1" fmla="*/ 5894689 w 6191250"/>
              <a:gd name="connsiteY1" fmla="*/ 0 h 6191250"/>
              <a:gd name="connsiteX2" fmla="*/ 6191250 w 6191250"/>
              <a:gd name="connsiteY2" fmla="*/ 296561 h 6191250"/>
              <a:gd name="connsiteX3" fmla="*/ 6191250 w 6191250"/>
              <a:gd name="connsiteY3" fmla="*/ 5894689 h 6191250"/>
              <a:gd name="connsiteX4" fmla="*/ 5894689 w 6191250"/>
              <a:gd name="connsiteY4" fmla="*/ 6191250 h 6191250"/>
              <a:gd name="connsiteX5" fmla="*/ 296561 w 6191250"/>
              <a:gd name="connsiteY5" fmla="*/ 6191250 h 6191250"/>
              <a:gd name="connsiteX6" fmla="*/ 0 w 6191250"/>
              <a:gd name="connsiteY6" fmla="*/ 5894689 h 6191250"/>
              <a:gd name="connsiteX7" fmla="*/ 0 w 6191250"/>
              <a:gd name="connsiteY7" fmla="*/ 296561 h 6191250"/>
              <a:gd name="connsiteX8" fmla="*/ 296561 w 6191250"/>
              <a:gd name="connsiteY8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1250" h="6191250">
                <a:moveTo>
                  <a:pt x="296561" y="0"/>
                </a:moveTo>
                <a:lnTo>
                  <a:pt x="5894689" y="0"/>
                </a:lnTo>
                <a:cubicBezTo>
                  <a:pt x="6058475" y="0"/>
                  <a:pt x="6191250" y="132775"/>
                  <a:pt x="6191250" y="296561"/>
                </a:cubicBezTo>
                <a:lnTo>
                  <a:pt x="6191250" y="5894689"/>
                </a:lnTo>
                <a:cubicBezTo>
                  <a:pt x="6191250" y="6058475"/>
                  <a:pt x="6058475" y="6191250"/>
                  <a:pt x="5894689" y="6191250"/>
                </a:cubicBezTo>
                <a:lnTo>
                  <a:pt x="296561" y="6191250"/>
                </a:lnTo>
                <a:cubicBezTo>
                  <a:pt x="132775" y="6191250"/>
                  <a:pt x="0" y="6058475"/>
                  <a:pt x="0" y="5894689"/>
                </a:cubicBezTo>
                <a:lnTo>
                  <a:pt x="0" y="296561"/>
                </a:lnTo>
                <a:cubicBezTo>
                  <a:pt x="0" y="132775"/>
                  <a:pt x="132775" y="0"/>
                  <a:pt x="29656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8616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582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3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15977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2817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9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9086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8869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6977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093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07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6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2361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11545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983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9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6420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356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8418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4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1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9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2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355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8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6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2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213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28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4733236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286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127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065408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105038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68071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438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18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342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02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74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770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823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67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2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48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06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6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45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95359995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647700"/>
            <a:ext cx="10628516" cy="6210300"/>
          </a:xfrm>
          <a:prstGeom prst="round2SameRect">
            <a:avLst>
              <a:gd name="adj1" fmla="val 2415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38506085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0452550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5C310A-868F-4549-AAED-53A84764F0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01832" y="647699"/>
            <a:ext cx="3396103" cy="5524501"/>
          </a:xfrm>
          <a:custGeom>
            <a:avLst/>
            <a:gdLst>
              <a:gd name="connsiteX0" fmla="*/ 195574 w 6793091"/>
              <a:gd name="connsiteY0" fmla="*/ 0 h 11049001"/>
              <a:gd name="connsiteX1" fmla="*/ 6793091 w 6793091"/>
              <a:gd name="connsiteY1" fmla="*/ 0 h 11049001"/>
              <a:gd name="connsiteX2" fmla="*/ 6793091 w 6793091"/>
              <a:gd name="connsiteY2" fmla="*/ 11049000 h 11049001"/>
              <a:gd name="connsiteX3" fmla="*/ 195574 w 6793091"/>
              <a:gd name="connsiteY3" fmla="*/ 11049001 h 11049001"/>
              <a:gd name="connsiteX4" fmla="*/ 0 w 6793091"/>
              <a:gd name="connsiteY4" fmla="*/ 10853427 h 11049001"/>
              <a:gd name="connsiteX5" fmla="*/ 0 w 6793091"/>
              <a:gd name="connsiteY5" fmla="*/ 195573 h 11049001"/>
              <a:gd name="connsiteX6" fmla="*/ 195574 w 6793091"/>
              <a:gd name="connsiteY6" fmla="*/ 0 h 110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3091" h="11049001">
                <a:moveTo>
                  <a:pt x="195574" y="0"/>
                </a:moveTo>
                <a:lnTo>
                  <a:pt x="6793091" y="0"/>
                </a:lnTo>
                <a:lnTo>
                  <a:pt x="6793091" y="11049000"/>
                </a:lnTo>
                <a:lnTo>
                  <a:pt x="195574" y="11049001"/>
                </a:lnTo>
                <a:cubicBezTo>
                  <a:pt x="87561" y="11049001"/>
                  <a:pt x="0" y="10961439"/>
                  <a:pt x="0" y="10853427"/>
                </a:cubicBezTo>
                <a:lnTo>
                  <a:pt x="0" y="195573"/>
                </a:lnTo>
                <a:cubicBezTo>
                  <a:pt x="0" y="87561"/>
                  <a:pt x="87561" y="0"/>
                  <a:pt x="19557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marR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99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>
                <a:solidFill>
                  <a:schemeClr val="bg1"/>
                </a:solidFill>
              </a:rPr>
              <a:t>그림을 추가하려면 아이콘을 클릭하십시오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89274D-46F1-404F-9A1F-832329A5B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2603" y="1045578"/>
            <a:ext cx="4363397" cy="4766844"/>
          </a:xfrm>
          <a:custGeom>
            <a:avLst/>
            <a:gdLst>
              <a:gd name="connsiteX0" fmla="*/ 251277 w 8727931"/>
              <a:gd name="connsiteY0" fmla="*/ 0 h 9533687"/>
              <a:gd name="connsiteX1" fmla="*/ 8727931 w 8727931"/>
              <a:gd name="connsiteY1" fmla="*/ 0 h 9533687"/>
              <a:gd name="connsiteX2" fmla="*/ 8727931 w 8727931"/>
              <a:gd name="connsiteY2" fmla="*/ 9533687 h 9533687"/>
              <a:gd name="connsiteX3" fmla="*/ 251277 w 8727931"/>
              <a:gd name="connsiteY3" fmla="*/ 9533687 h 9533687"/>
              <a:gd name="connsiteX4" fmla="*/ 0 w 8727931"/>
              <a:gd name="connsiteY4" fmla="*/ 9282410 h 9533687"/>
              <a:gd name="connsiteX5" fmla="*/ 0 w 8727931"/>
              <a:gd name="connsiteY5" fmla="*/ 251277 h 9533687"/>
              <a:gd name="connsiteX6" fmla="*/ 251277 w 8727931"/>
              <a:gd name="connsiteY6" fmla="*/ 0 h 953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7931" h="9533687">
                <a:moveTo>
                  <a:pt x="251277" y="0"/>
                </a:moveTo>
                <a:lnTo>
                  <a:pt x="8727931" y="0"/>
                </a:lnTo>
                <a:lnTo>
                  <a:pt x="8727931" y="9533687"/>
                </a:lnTo>
                <a:lnTo>
                  <a:pt x="251277" y="9533687"/>
                </a:lnTo>
                <a:cubicBezTo>
                  <a:pt x="112501" y="9533687"/>
                  <a:pt x="0" y="9421186"/>
                  <a:pt x="0" y="9282410"/>
                </a:cubicBezTo>
                <a:lnTo>
                  <a:pt x="0" y="251277"/>
                </a:lnTo>
                <a:cubicBezTo>
                  <a:pt x="0" y="112501"/>
                  <a:pt x="112501" y="0"/>
                  <a:pt x="25127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6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E12FE6D-78FE-4F42-A970-BF00C9D8BA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045578"/>
            <a:ext cx="4363397" cy="4766844"/>
          </a:xfrm>
          <a:custGeom>
            <a:avLst/>
            <a:gdLst>
              <a:gd name="connsiteX0" fmla="*/ 0 w 8727931"/>
              <a:gd name="connsiteY0" fmla="*/ 0 h 9533687"/>
              <a:gd name="connsiteX1" fmla="*/ 8476653 w 8727931"/>
              <a:gd name="connsiteY1" fmla="*/ 0 h 9533687"/>
              <a:gd name="connsiteX2" fmla="*/ 8727931 w 8727931"/>
              <a:gd name="connsiteY2" fmla="*/ 251277 h 9533687"/>
              <a:gd name="connsiteX3" fmla="*/ 8727931 w 8727931"/>
              <a:gd name="connsiteY3" fmla="*/ 9282410 h 9533687"/>
              <a:gd name="connsiteX4" fmla="*/ 8476653 w 8727931"/>
              <a:gd name="connsiteY4" fmla="*/ 9533687 h 9533687"/>
              <a:gd name="connsiteX5" fmla="*/ 0 w 8727931"/>
              <a:gd name="connsiteY5" fmla="*/ 9533687 h 953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7931" h="9533687">
                <a:moveTo>
                  <a:pt x="0" y="0"/>
                </a:moveTo>
                <a:lnTo>
                  <a:pt x="8476653" y="0"/>
                </a:lnTo>
                <a:cubicBezTo>
                  <a:pt x="8615429" y="0"/>
                  <a:pt x="8727931" y="112501"/>
                  <a:pt x="8727931" y="251277"/>
                </a:cubicBezTo>
                <a:lnTo>
                  <a:pt x="8727931" y="9282410"/>
                </a:lnTo>
                <a:cubicBezTo>
                  <a:pt x="8727931" y="9421186"/>
                  <a:pt x="8615429" y="9533687"/>
                  <a:pt x="8476653" y="9533687"/>
                </a:cubicBezTo>
                <a:lnTo>
                  <a:pt x="0" y="953368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6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505742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03FC9EE-4B68-4F52-9EE6-F0F1AA1A4C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01841" y="1789462"/>
            <a:ext cx="1962946" cy="2832335"/>
          </a:xfrm>
          <a:custGeom>
            <a:avLst/>
            <a:gdLst>
              <a:gd name="connsiteX0" fmla="*/ 102872 w 3926403"/>
              <a:gd name="connsiteY0" fmla="*/ 0 h 5664669"/>
              <a:gd name="connsiteX1" fmla="*/ 3823531 w 3926403"/>
              <a:gd name="connsiteY1" fmla="*/ 0 h 5664669"/>
              <a:gd name="connsiteX2" fmla="*/ 3926403 w 3926403"/>
              <a:gd name="connsiteY2" fmla="*/ 102872 h 5664669"/>
              <a:gd name="connsiteX3" fmla="*/ 3926403 w 3926403"/>
              <a:gd name="connsiteY3" fmla="*/ 5561797 h 5664669"/>
              <a:gd name="connsiteX4" fmla="*/ 3823531 w 3926403"/>
              <a:gd name="connsiteY4" fmla="*/ 5664669 h 5664669"/>
              <a:gd name="connsiteX5" fmla="*/ 102872 w 3926403"/>
              <a:gd name="connsiteY5" fmla="*/ 5664669 h 5664669"/>
              <a:gd name="connsiteX6" fmla="*/ 0 w 3926403"/>
              <a:gd name="connsiteY6" fmla="*/ 5561797 h 5664669"/>
              <a:gd name="connsiteX7" fmla="*/ 0 w 3926403"/>
              <a:gd name="connsiteY7" fmla="*/ 102872 h 5664669"/>
              <a:gd name="connsiteX8" fmla="*/ 102872 w 3926403"/>
              <a:gd name="connsiteY8" fmla="*/ 0 h 5664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5664669">
                <a:moveTo>
                  <a:pt x="102872" y="0"/>
                </a:moveTo>
                <a:lnTo>
                  <a:pt x="3823531" y="0"/>
                </a:lnTo>
                <a:cubicBezTo>
                  <a:pt x="3880346" y="0"/>
                  <a:pt x="3926403" y="46057"/>
                  <a:pt x="3926403" y="102872"/>
                </a:cubicBezTo>
                <a:lnTo>
                  <a:pt x="3926403" y="5561797"/>
                </a:lnTo>
                <a:cubicBezTo>
                  <a:pt x="3926403" y="5618612"/>
                  <a:pt x="3880346" y="5664669"/>
                  <a:pt x="3823531" y="5664669"/>
                </a:cubicBezTo>
                <a:lnTo>
                  <a:pt x="102872" y="5664669"/>
                </a:lnTo>
                <a:cubicBezTo>
                  <a:pt x="46057" y="5664669"/>
                  <a:pt x="0" y="5618612"/>
                  <a:pt x="0" y="5561797"/>
                </a:cubicBezTo>
                <a:lnTo>
                  <a:pt x="0" y="102872"/>
                </a:lnTo>
                <a:cubicBezTo>
                  <a:pt x="0" y="46057"/>
                  <a:pt x="46057" y="0"/>
                  <a:pt x="10287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49D040-7743-4D16-B377-5B78AF4A7E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5957" y="300007"/>
            <a:ext cx="1962946" cy="2426865"/>
          </a:xfrm>
          <a:custGeom>
            <a:avLst/>
            <a:gdLst>
              <a:gd name="connsiteX0" fmla="*/ 102872 w 3926403"/>
              <a:gd name="connsiteY0" fmla="*/ 0 h 4853729"/>
              <a:gd name="connsiteX1" fmla="*/ 3823531 w 3926403"/>
              <a:gd name="connsiteY1" fmla="*/ 0 h 4853729"/>
              <a:gd name="connsiteX2" fmla="*/ 3926403 w 3926403"/>
              <a:gd name="connsiteY2" fmla="*/ 102872 h 4853729"/>
              <a:gd name="connsiteX3" fmla="*/ 3926403 w 3926403"/>
              <a:gd name="connsiteY3" fmla="*/ 4750857 h 4853729"/>
              <a:gd name="connsiteX4" fmla="*/ 3823531 w 3926403"/>
              <a:gd name="connsiteY4" fmla="*/ 4853729 h 4853729"/>
              <a:gd name="connsiteX5" fmla="*/ 102872 w 3926403"/>
              <a:gd name="connsiteY5" fmla="*/ 4853729 h 4853729"/>
              <a:gd name="connsiteX6" fmla="*/ 0 w 3926403"/>
              <a:gd name="connsiteY6" fmla="*/ 4750857 h 4853729"/>
              <a:gd name="connsiteX7" fmla="*/ 0 w 3926403"/>
              <a:gd name="connsiteY7" fmla="*/ 102872 h 4853729"/>
              <a:gd name="connsiteX8" fmla="*/ 102872 w 3926403"/>
              <a:gd name="connsiteY8" fmla="*/ 0 h 4853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4853729">
                <a:moveTo>
                  <a:pt x="102872" y="0"/>
                </a:moveTo>
                <a:lnTo>
                  <a:pt x="3823531" y="0"/>
                </a:lnTo>
                <a:cubicBezTo>
                  <a:pt x="3880346" y="0"/>
                  <a:pt x="3926403" y="46057"/>
                  <a:pt x="3926403" y="102872"/>
                </a:cubicBezTo>
                <a:lnTo>
                  <a:pt x="3926403" y="4750857"/>
                </a:lnTo>
                <a:cubicBezTo>
                  <a:pt x="3926403" y="4807672"/>
                  <a:pt x="3880346" y="4853729"/>
                  <a:pt x="3823531" y="4853729"/>
                </a:cubicBezTo>
                <a:lnTo>
                  <a:pt x="102872" y="4853729"/>
                </a:lnTo>
                <a:cubicBezTo>
                  <a:pt x="46057" y="4853729"/>
                  <a:pt x="0" y="4807672"/>
                  <a:pt x="0" y="4750857"/>
                </a:cubicBezTo>
                <a:lnTo>
                  <a:pt x="0" y="102872"/>
                </a:lnTo>
                <a:cubicBezTo>
                  <a:pt x="0" y="46057"/>
                  <a:pt x="46057" y="0"/>
                  <a:pt x="10287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9DC3289-DAAE-42C2-B177-1F3B4B3B0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0073" y="1312314"/>
            <a:ext cx="1962946" cy="1943046"/>
          </a:xfrm>
          <a:custGeom>
            <a:avLst/>
            <a:gdLst>
              <a:gd name="connsiteX0" fmla="*/ 101816 w 3926403"/>
              <a:gd name="connsiteY0" fmla="*/ 0 h 3886092"/>
              <a:gd name="connsiteX1" fmla="*/ 3824587 w 3926403"/>
              <a:gd name="connsiteY1" fmla="*/ 0 h 3886092"/>
              <a:gd name="connsiteX2" fmla="*/ 3926403 w 3926403"/>
              <a:gd name="connsiteY2" fmla="*/ 101816 h 3886092"/>
              <a:gd name="connsiteX3" fmla="*/ 3926403 w 3926403"/>
              <a:gd name="connsiteY3" fmla="*/ 3784276 h 3886092"/>
              <a:gd name="connsiteX4" fmla="*/ 3824587 w 3926403"/>
              <a:gd name="connsiteY4" fmla="*/ 3886092 h 3886092"/>
              <a:gd name="connsiteX5" fmla="*/ 101816 w 3926403"/>
              <a:gd name="connsiteY5" fmla="*/ 3886092 h 3886092"/>
              <a:gd name="connsiteX6" fmla="*/ 0 w 3926403"/>
              <a:gd name="connsiteY6" fmla="*/ 3784276 h 3886092"/>
              <a:gd name="connsiteX7" fmla="*/ 0 w 3926403"/>
              <a:gd name="connsiteY7" fmla="*/ 101816 h 3886092"/>
              <a:gd name="connsiteX8" fmla="*/ 101816 w 3926403"/>
              <a:gd name="connsiteY8" fmla="*/ 0 h 388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3886092">
                <a:moveTo>
                  <a:pt x="101816" y="0"/>
                </a:moveTo>
                <a:lnTo>
                  <a:pt x="3824587" y="0"/>
                </a:lnTo>
                <a:cubicBezTo>
                  <a:pt x="3880817" y="0"/>
                  <a:pt x="3926403" y="45585"/>
                  <a:pt x="3926403" y="101816"/>
                </a:cubicBezTo>
                <a:lnTo>
                  <a:pt x="3926403" y="3784276"/>
                </a:lnTo>
                <a:cubicBezTo>
                  <a:pt x="3926403" y="3840507"/>
                  <a:pt x="3880817" y="3886092"/>
                  <a:pt x="3824587" y="3886092"/>
                </a:cubicBezTo>
                <a:lnTo>
                  <a:pt x="101816" y="3886092"/>
                </a:lnTo>
                <a:cubicBezTo>
                  <a:pt x="45585" y="3886092"/>
                  <a:pt x="0" y="3840507"/>
                  <a:pt x="0" y="3784276"/>
                </a:cubicBezTo>
                <a:lnTo>
                  <a:pt x="0" y="101816"/>
                </a:lnTo>
                <a:cubicBezTo>
                  <a:pt x="0" y="45585"/>
                  <a:pt x="45585" y="0"/>
                  <a:pt x="10181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824DCF8-6488-4312-B93E-BDAE05E1B6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70073" y="4192885"/>
            <a:ext cx="1962946" cy="1362246"/>
          </a:xfrm>
          <a:custGeom>
            <a:avLst/>
            <a:gdLst>
              <a:gd name="connsiteX0" fmla="*/ 71382 w 3926403"/>
              <a:gd name="connsiteY0" fmla="*/ 0 h 2724492"/>
              <a:gd name="connsiteX1" fmla="*/ 3855021 w 3926403"/>
              <a:gd name="connsiteY1" fmla="*/ 0 h 2724492"/>
              <a:gd name="connsiteX2" fmla="*/ 3926403 w 3926403"/>
              <a:gd name="connsiteY2" fmla="*/ 71382 h 2724492"/>
              <a:gd name="connsiteX3" fmla="*/ 3926403 w 3926403"/>
              <a:gd name="connsiteY3" fmla="*/ 2653110 h 2724492"/>
              <a:gd name="connsiteX4" fmla="*/ 3855021 w 3926403"/>
              <a:gd name="connsiteY4" fmla="*/ 2724492 h 2724492"/>
              <a:gd name="connsiteX5" fmla="*/ 71382 w 3926403"/>
              <a:gd name="connsiteY5" fmla="*/ 2724492 h 2724492"/>
              <a:gd name="connsiteX6" fmla="*/ 0 w 3926403"/>
              <a:gd name="connsiteY6" fmla="*/ 2653110 h 2724492"/>
              <a:gd name="connsiteX7" fmla="*/ 0 w 3926403"/>
              <a:gd name="connsiteY7" fmla="*/ 71382 h 2724492"/>
              <a:gd name="connsiteX8" fmla="*/ 71382 w 3926403"/>
              <a:gd name="connsiteY8" fmla="*/ 0 h 272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2724492">
                <a:moveTo>
                  <a:pt x="71382" y="0"/>
                </a:moveTo>
                <a:lnTo>
                  <a:pt x="3855021" y="0"/>
                </a:lnTo>
                <a:cubicBezTo>
                  <a:pt x="3894445" y="0"/>
                  <a:pt x="3926403" y="31959"/>
                  <a:pt x="3926403" y="71382"/>
                </a:cubicBezTo>
                <a:lnTo>
                  <a:pt x="3926403" y="2653110"/>
                </a:lnTo>
                <a:cubicBezTo>
                  <a:pt x="3926403" y="2692533"/>
                  <a:pt x="3894445" y="2724492"/>
                  <a:pt x="3855021" y="2724492"/>
                </a:cubicBezTo>
                <a:lnTo>
                  <a:pt x="71382" y="2724492"/>
                </a:lnTo>
                <a:cubicBezTo>
                  <a:pt x="31959" y="2724492"/>
                  <a:pt x="0" y="2692533"/>
                  <a:pt x="0" y="2653110"/>
                </a:cubicBezTo>
                <a:lnTo>
                  <a:pt x="0" y="71382"/>
                </a:lnTo>
                <a:cubicBezTo>
                  <a:pt x="0" y="31959"/>
                  <a:pt x="31959" y="0"/>
                  <a:pt x="7138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40DCED3-97B9-4FB2-980E-F7701E1135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885957" y="3570754"/>
            <a:ext cx="1962946" cy="1635794"/>
          </a:xfrm>
          <a:custGeom>
            <a:avLst/>
            <a:gdLst>
              <a:gd name="connsiteX0" fmla="*/ 85716 w 3926403"/>
              <a:gd name="connsiteY0" fmla="*/ 0 h 3271587"/>
              <a:gd name="connsiteX1" fmla="*/ 3840687 w 3926403"/>
              <a:gd name="connsiteY1" fmla="*/ 0 h 3271587"/>
              <a:gd name="connsiteX2" fmla="*/ 3926403 w 3926403"/>
              <a:gd name="connsiteY2" fmla="*/ 85716 h 3271587"/>
              <a:gd name="connsiteX3" fmla="*/ 3926403 w 3926403"/>
              <a:gd name="connsiteY3" fmla="*/ 3185871 h 3271587"/>
              <a:gd name="connsiteX4" fmla="*/ 3840687 w 3926403"/>
              <a:gd name="connsiteY4" fmla="*/ 3271587 h 3271587"/>
              <a:gd name="connsiteX5" fmla="*/ 85716 w 3926403"/>
              <a:gd name="connsiteY5" fmla="*/ 3271587 h 3271587"/>
              <a:gd name="connsiteX6" fmla="*/ 0 w 3926403"/>
              <a:gd name="connsiteY6" fmla="*/ 3185871 h 3271587"/>
              <a:gd name="connsiteX7" fmla="*/ 0 w 3926403"/>
              <a:gd name="connsiteY7" fmla="*/ 85716 h 3271587"/>
              <a:gd name="connsiteX8" fmla="*/ 85716 w 3926403"/>
              <a:gd name="connsiteY8" fmla="*/ 0 h 327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6403" h="3271587">
                <a:moveTo>
                  <a:pt x="85716" y="0"/>
                </a:moveTo>
                <a:lnTo>
                  <a:pt x="3840687" y="0"/>
                </a:lnTo>
                <a:cubicBezTo>
                  <a:pt x="3888027" y="0"/>
                  <a:pt x="3926403" y="38376"/>
                  <a:pt x="3926403" y="85716"/>
                </a:cubicBezTo>
                <a:lnTo>
                  <a:pt x="3926403" y="3185871"/>
                </a:lnTo>
                <a:cubicBezTo>
                  <a:pt x="3926403" y="3233211"/>
                  <a:pt x="3888027" y="3271587"/>
                  <a:pt x="3840687" y="3271587"/>
                </a:cubicBezTo>
                <a:lnTo>
                  <a:pt x="85716" y="3271587"/>
                </a:lnTo>
                <a:cubicBezTo>
                  <a:pt x="38376" y="3271587"/>
                  <a:pt x="0" y="3233211"/>
                  <a:pt x="0" y="3185871"/>
                </a:cubicBezTo>
                <a:lnTo>
                  <a:pt x="0" y="85716"/>
                </a:lnTo>
                <a:cubicBezTo>
                  <a:pt x="0" y="38376"/>
                  <a:pt x="38376" y="0"/>
                  <a:pt x="8571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7" grpId="0" animBg="1"/>
          <p:bldP spid="18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5" grpId="0" animBg="1"/>
          <p:bldP spid="17" grpId="0" animBg="1"/>
          <p:bldP spid="18" grpId="0" animBg="1"/>
          <p:bldP spid="16" grpId="0" animBg="1"/>
        </p:bldLst>
      </p:timing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CDD3870-C715-4C53-9585-F741A2C71E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8264" y="240573"/>
            <a:ext cx="1968910" cy="2089632"/>
          </a:xfrm>
          <a:custGeom>
            <a:avLst/>
            <a:gdLst>
              <a:gd name="connsiteX0" fmla="*/ 0 w 3938333"/>
              <a:gd name="connsiteY0" fmla="*/ 0 h 4179264"/>
              <a:gd name="connsiteX1" fmla="*/ 3747441 w 3938333"/>
              <a:gd name="connsiteY1" fmla="*/ 0 h 4179264"/>
              <a:gd name="connsiteX2" fmla="*/ 3938333 w 3938333"/>
              <a:gd name="connsiteY2" fmla="*/ 190891 h 4179264"/>
              <a:gd name="connsiteX3" fmla="*/ 3938333 w 3938333"/>
              <a:gd name="connsiteY3" fmla="*/ 4179264 h 4179264"/>
              <a:gd name="connsiteX4" fmla="*/ 0 w 3938333"/>
              <a:gd name="connsiteY4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333" h="4179264">
                <a:moveTo>
                  <a:pt x="0" y="0"/>
                </a:moveTo>
                <a:lnTo>
                  <a:pt x="3747441" y="0"/>
                </a:lnTo>
                <a:cubicBezTo>
                  <a:pt x="3852869" y="0"/>
                  <a:pt x="3938333" y="85465"/>
                  <a:pt x="3938333" y="190891"/>
                </a:cubicBezTo>
                <a:lnTo>
                  <a:pt x="393833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4FBAD0B-42CC-4583-8C90-F73742827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4110" y="240573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B92AA44-3056-4640-AE83-0BC4C1BCB8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7707" y="2384184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16F2E8-B18C-43CB-A260-74ED835B6FC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84826" y="2384184"/>
            <a:ext cx="1968910" cy="2089632"/>
          </a:xfrm>
          <a:custGeom>
            <a:avLst/>
            <a:gdLst>
              <a:gd name="connsiteX0" fmla="*/ 0 w 3938333"/>
              <a:gd name="connsiteY0" fmla="*/ 0 h 4179264"/>
              <a:gd name="connsiteX1" fmla="*/ 3938333 w 3938333"/>
              <a:gd name="connsiteY1" fmla="*/ 0 h 4179264"/>
              <a:gd name="connsiteX2" fmla="*/ 3938333 w 3938333"/>
              <a:gd name="connsiteY2" fmla="*/ 4179264 h 4179264"/>
              <a:gd name="connsiteX3" fmla="*/ 0 w 393833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8333" h="4179264">
                <a:moveTo>
                  <a:pt x="0" y="0"/>
                </a:moveTo>
                <a:lnTo>
                  <a:pt x="3938333" y="0"/>
                </a:lnTo>
                <a:lnTo>
                  <a:pt x="393833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A3784B9-508A-4B75-9D7E-381A78C381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4110" y="4527795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F0F9EF-53B4-4A2C-B472-A90B22C56F6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38264" y="4527795"/>
            <a:ext cx="1968910" cy="2089632"/>
          </a:xfrm>
          <a:custGeom>
            <a:avLst/>
            <a:gdLst>
              <a:gd name="connsiteX0" fmla="*/ 0 w 3938333"/>
              <a:gd name="connsiteY0" fmla="*/ 0 h 4179264"/>
              <a:gd name="connsiteX1" fmla="*/ 3938333 w 3938333"/>
              <a:gd name="connsiteY1" fmla="*/ 0 h 4179264"/>
              <a:gd name="connsiteX2" fmla="*/ 3938333 w 3938333"/>
              <a:gd name="connsiteY2" fmla="*/ 3988373 h 4179264"/>
              <a:gd name="connsiteX3" fmla="*/ 3747441 w 3938333"/>
              <a:gd name="connsiteY3" fmla="*/ 4179264 h 4179264"/>
              <a:gd name="connsiteX4" fmla="*/ 0 w 3938333"/>
              <a:gd name="connsiteY4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333" h="4179264">
                <a:moveTo>
                  <a:pt x="0" y="0"/>
                </a:moveTo>
                <a:lnTo>
                  <a:pt x="3938333" y="0"/>
                </a:lnTo>
                <a:lnTo>
                  <a:pt x="3938333" y="3988373"/>
                </a:lnTo>
                <a:cubicBezTo>
                  <a:pt x="3938333" y="4093799"/>
                  <a:pt x="3852869" y="4179264"/>
                  <a:pt x="3747441" y="4179264"/>
                </a:cubicBez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7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7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8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 animBg="1"/>
          <p:bldP spid="21" grpId="0" animBg="1"/>
          <p:bldP spid="22" grpId="0" animBg="1"/>
          <p:bldP spid="23" grpId="0" animBg="1"/>
          <p:bldP spid="24" grpId="0" animBg="1"/>
        </p:bldLst>
      </p:timing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1939E0-D85C-4041-A6CB-C8E42A6813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87808" y="1312379"/>
            <a:ext cx="1968910" cy="2089632"/>
          </a:xfrm>
          <a:custGeom>
            <a:avLst/>
            <a:gdLst>
              <a:gd name="connsiteX0" fmla="*/ 190891 w 3938333"/>
              <a:gd name="connsiteY0" fmla="*/ 0 h 4179264"/>
              <a:gd name="connsiteX1" fmla="*/ 3938333 w 3938333"/>
              <a:gd name="connsiteY1" fmla="*/ 0 h 4179264"/>
              <a:gd name="connsiteX2" fmla="*/ 3938333 w 3938333"/>
              <a:gd name="connsiteY2" fmla="*/ 4179264 h 4179264"/>
              <a:gd name="connsiteX3" fmla="*/ 0 w 3938333"/>
              <a:gd name="connsiteY3" fmla="*/ 4179264 h 4179264"/>
              <a:gd name="connsiteX4" fmla="*/ 0 w 3938333"/>
              <a:gd name="connsiteY4" fmla="*/ 190891 h 4179264"/>
              <a:gd name="connsiteX5" fmla="*/ 190891 w 3938333"/>
              <a:gd name="connsiteY5" fmla="*/ 0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38333" h="4179264">
                <a:moveTo>
                  <a:pt x="190891" y="0"/>
                </a:moveTo>
                <a:lnTo>
                  <a:pt x="3938333" y="0"/>
                </a:lnTo>
                <a:lnTo>
                  <a:pt x="3938333" y="4179264"/>
                </a:lnTo>
                <a:lnTo>
                  <a:pt x="0" y="4179264"/>
                </a:lnTo>
                <a:lnTo>
                  <a:pt x="0" y="190891"/>
                </a:lnTo>
                <a:cubicBezTo>
                  <a:pt x="0" y="85465"/>
                  <a:pt x="85465" y="0"/>
                  <a:pt x="19089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20C1A15-ACE5-49D1-A3F6-63C8F5FF1E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0689" y="3455990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6C758D-179E-4D6D-A1BC-2C48452E9B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27092" y="1312379"/>
            <a:ext cx="1962946" cy="2089632"/>
          </a:xfrm>
          <a:custGeom>
            <a:avLst/>
            <a:gdLst>
              <a:gd name="connsiteX0" fmla="*/ 0 w 3926403"/>
              <a:gd name="connsiteY0" fmla="*/ 0 h 4179264"/>
              <a:gd name="connsiteX1" fmla="*/ 3926403 w 3926403"/>
              <a:gd name="connsiteY1" fmla="*/ 0 h 4179264"/>
              <a:gd name="connsiteX2" fmla="*/ 3926403 w 3926403"/>
              <a:gd name="connsiteY2" fmla="*/ 4179264 h 4179264"/>
              <a:gd name="connsiteX3" fmla="*/ 0 w 3926403"/>
              <a:gd name="connsiteY3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6403" h="4179264">
                <a:moveTo>
                  <a:pt x="0" y="0"/>
                </a:moveTo>
                <a:lnTo>
                  <a:pt x="3926403" y="0"/>
                </a:lnTo>
                <a:lnTo>
                  <a:pt x="3926403" y="4179264"/>
                </a:ln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98BD8D6-CA9B-4100-B7C2-C1BF996853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41246" y="3455990"/>
            <a:ext cx="1968910" cy="2089632"/>
          </a:xfrm>
          <a:custGeom>
            <a:avLst/>
            <a:gdLst>
              <a:gd name="connsiteX0" fmla="*/ 0 w 3938332"/>
              <a:gd name="connsiteY0" fmla="*/ 0 h 4179264"/>
              <a:gd name="connsiteX1" fmla="*/ 3938332 w 3938332"/>
              <a:gd name="connsiteY1" fmla="*/ 0 h 4179264"/>
              <a:gd name="connsiteX2" fmla="*/ 3938332 w 3938332"/>
              <a:gd name="connsiteY2" fmla="*/ 3988373 h 4179264"/>
              <a:gd name="connsiteX3" fmla="*/ 3747442 w 3938332"/>
              <a:gd name="connsiteY3" fmla="*/ 4179264 h 4179264"/>
              <a:gd name="connsiteX4" fmla="*/ 0 w 3938332"/>
              <a:gd name="connsiteY4" fmla="*/ 4179264 h 417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8332" h="4179264">
                <a:moveTo>
                  <a:pt x="0" y="0"/>
                </a:moveTo>
                <a:lnTo>
                  <a:pt x="3938332" y="0"/>
                </a:lnTo>
                <a:lnTo>
                  <a:pt x="3938332" y="3988373"/>
                </a:lnTo>
                <a:cubicBezTo>
                  <a:pt x="3938332" y="4093799"/>
                  <a:pt x="3852868" y="4179264"/>
                  <a:pt x="3747442" y="4179264"/>
                </a:cubicBezTo>
                <a:lnTo>
                  <a:pt x="0" y="417926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5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6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7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9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20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3" grpId="0" animBg="1"/>
          <p:bldP spid="14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3" grpId="0" animBg="1"/>
          <p:bldP spid="14" grpId="0" animBg="1"/>
          <p:bldP spid="16" grpId="0" animBg="1"/>
        </p:bldLst>
      </p:timing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45E64E0-0597-4664-9648-1BD35C5B29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12739" y="971550"/>
            <a:ext cx="2479794" cy="1210578"/>
          </a:xfrm>
          <a:custGeom>
            <a:avLst/>
            <a:gdLst>
              <a:gd name="connsiteX0" fmla="*/ 173670 w 4960234"/>
              <a:gd name="connsiteY0" fmla="*/ 0 h 2421156"/>
              <a:gd name="connsiteX1" fmla="*/ 4786564 w 4960234"/>
              <a:gd name="connsiteY1" fmla="*/ 0 h 2421156"/>
              <a:gd name="connsiteX2" fmla="*/ 4960234 w 4960234"/>
              <a:gd name="connsiteY2" fmla="*/ 173670 h 2421156"/>
              <a:gd name="connsiteX3" fmla="*/ 4960234 w 4960234"/>
              <a:gd name="connsiteY3" fmla="*/ 2247486 h 2421156"/>
              <a:gd name="connsiteX4" fmla="*/ 4786564 w 4960234"/>
              <a:gd name="connsiteY4" fmla="*/ 2421156 h 2421156"/>
              <a:gd name="connsiteX5" fmla="*/ 173670 w 4960234"/>
              <a:gd name="connsiteY5" fmla="*/ 2421156 h 2421156"/>
              <a:gd name="connsiteX6" fmla="*/ 0 w 4960234"/>
              <a:gd name="connsiteY6" fmla="*/ 2247486 h 2421156"/>
              <a:gd name="connsiteX7" fmla="*/ 0 w 4960234"/>
              <a:gd name="connsiteY7" fmla="*/ 173670 h 2421156"/>
              <a:gd name="connsiteX8" fmla="*/ 173670 w 4960234"/>
              <a:gd name="connsiteY8" fmla="*/ 0 h 242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0234" h="2421156">
                <a:moveTo>
                  <a:pt x="173670" y="0"/>
                </a:moveTo>
                <a:lnTo>
                  <a:pt x="4786564" y="0"/>
                </a:lnTo>
                <a:cubicBezTo>
                  <a:pt x="4882479" y="0"/>
                  <a:pt x="4960234" y="77755"/>
                  <a:pt x="4960234" y="173670"/>
                </a:cubicBezTo>
                <a:lnTo>
                  <a:pt x="4960234" y="2247486"/>
                </a:lnTo>
                <a:cubicBezTo>
                  <a:pt x="4960234" y="2343401"/>
                  <a:pt x="4882479" y="2421156"/>
                  <a:pt x="4786564" y="2421156"/>
                </a:cubicBezTo>
                <a:lnTo>
                  <a:pt x="173670" y="2421156"/>
                </a:lnTo>
                <a:cubicBezTo>
                  <a:pt x="77755" y="2421156"/>
                  <a:pt x="0" y="2343401"/>
                  <a:pt x="0" y="2247486"/>
                </a:cubicBezTo>
                <a:lnTo>
                  <a:pt x="0" y="173670"/>
                </a:lnTo>
                <a:cubicBezTo>
                  <a:pt x="0" y="77755"/>
                  <a:pt x="77755" y="0"/>
                  <a:pt x="17367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0F6E29-965E-405A-ACD8-51499D9C54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2739" y="3081903"/>
            <a:ext cx="2479794" cy="2804548"/>
          </a:xfrm>
          <a:custGeom>
            <a:avLst/>
            <a:gdLst>
              <a:gd name="connsiteX0" fmla="*/ 190969 w 4960234"/>
              <a:gd name="connsiteY0" fmla="*/ 0 h 5609095"/>
              <a:gd name="connsiteX1" fmla="*/ 4769265 w 4960234"/>
              <a:gd name="connsiteY1" fmla="*/ 0 h 5609095"/>
              <a:gd name="connsiteX2" fmla="*/ 4960234 w 4960234"/>
              <a:gd name="connsiteY2" fmla="*/ 190969 h 5609095"/>
              <a:gd name="connsiteX3" fmla="*/ 4960234 w 4960234"/>
              <a:gd name="connsiteY3" fmla="*/ 5418126 h 5609095"/>
              <a:gd name="connsiteX4" fmla="*/ 4769265 w 4960234"/>
              <a:gd name="connsiteY4" fmla="*/ 5609095 h 5609095"/>
              <a:gd name="connsiteX5" fmla="*/ 190969 w 4960234"/>
              <a:gd name="connsiteY5" fmla="*/ 5609095 h 5609095"/>
              <a:gd name="connsiteX6" fmla="*/ 0 w 4960234"/>
              <a:gd name="connsiteY6" fmla="*/ 5418126 h 5609095"/>
              <a:gd name="connsiteX7" fmla="*/ 0 w 4960234"/>
              <a:gd name="connsiteY7" fmla="*/ 190969 h 5609095"/>
              <a:gd name="connsiteX8" fmla="*/ 190969 w 4960234"/>
              <a:gd name="connsiteY8" fmla="*/ 0 h 56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0234" h="5609095">
                <a:moveTo>
                  <a:pt x="190969" y="0"/>
                </a:moveTo>
                <a:lnTo>
                  <a:pt x="4769265" y="0"/>
                </a:lnTo>
                <a:cubicBezTo>
                  <a:pt x="4874734" y="0"/>
                  <a:pt x="4960234" y="85500"/>
                  <a:pt x="4960234" y="190969"/>
                </a:cubicBezTo>
                <a:lnTo>
                  <a:pt x="4960234" y="5418126"/>
                </a:lnTo>
                <a:cubicBezTo>
                  <a:pt x="4960234" y="5523595"/>
                  <a:pt x="4874734" y="5609095"/>
                  <a:pt x="4769265" y="5609095"/>
                </a:cubicBezTo>
                <a:lnTo>
                  <a:pt x="190969" y="5609095"/>
                </a:lnTo>
                <a:cubicBezTo>
                  <a:pt x="85500" y="5609095"/>
                  <a:pt x="0" y="5523595"/>
                  <a:pt x="0" y="5418126"/>
                </a:cubicBezTo>
                <a:lnTo>
                  <a:pt x="0" y="190969"/>
                </a:lnTo>
                <a:cubicBezTo>
                  <a:pt x="0" y="85500"/>
                  <a:pt x="85500" y="0"/>
                  <a:pt x="19096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5A7F1DC-1970-4B9F-9275-55D80C602DA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6506" y="971550"/>
            <a:ext cx="2489391" cy="2804548"/>
          </a:xfrm>
          <a:custGeom>
            <a:avLst/>
            <a:gdLst>
              <a:gd name="connsiteX0" fmla="*/ 135341 w 4979431"/>
              <a:gd name="connsiteY0" fmla="*/ 0 h 5609095"/>
              <a:gd name="connsiteX1" fmla="*/ 4844090 w 4979431"/>
              <a:gd name="connsiteY1" fmla="*/ 0 h 5609095"/>
              <a:gd name="connsiteX2" fmla="*/ 4979431 w 4979431"/>
              <a:gd name="connsiteY2" fmla="*/ 135341 h 5609095"/>
              <a:gd name="connsiteX3" fmla="*/ 4979431 w 4979431"/>
              <a:gd name="connsiteY3" fmla="*/ 5473754 h 5609095"/>
              <a:gd name="connsiteX4" fmla="*/ 4844090 w 4979431"/>
              <a:gd name="connsiteY4" fmla="*/ 5609095 h 5609095"/>
              <a:gd name="connsiteX5" fmla="*/ 135341 w 4979431"/>
              <a:gd name="connsiteY5" fmla="*/ 5609095 h 5609095"/>
              <a:gd name="connsiteX6" fmla="*/ 0 w 4979431"/>
              <a:gd name="connsiteY6" fmla="*/ 5473754 h 5609095"/>
              <a:gd name="connsiteX7" fmla="*/ 0 w 4979431"/>
              <a:gd name="connsiteY7" fmla="*/ 135341 h 5609095"/>
              <a:gd name="connsiteX8" fmla="*/ 135341 w 4979431"/>
              <a:gd name="connsiteY8" fmla="*/ 0 h 56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79431" h="5609095">
                <a:moveTo>
                  <a:pt x="135341" y="0"/>
                </a:moveTo>
                <a:lnTo>
                  <a:pt x="4844090" y="0"/>
                </a:lnTo>
                <a:cubicBezTo>
                  <a:pt x="4918837" y="0"/>
                  <a:pt x="4979431" y="60594"/>
                  <a:pt x="4979431" y="135341"/>
                </a:cubicBezTo>
                <a:lnTo>
                  <a:pt x="4979431" y="5473754"/>
                </a:lnTo>
                <a:cubicBezTo>
                  <a:pt x="4979431" y="5548501"/>
                  <a:pt x="4918837" y="5609095"/>
                  <a:pt x="4844090" y="5609095"/>
                </a:cubicBezTo>
                <a:lnTo>
                  <a:pt x="135341" y="5609095"/>
                </a:lnTo>
                <a:cubicBezTo>
                  <a:pt x="60594" y="5609095"/>
                  <a:pt x="0" y="5548501"/>
                  <a:pt x="0" y="5473754"/>
                </a:cubicBezTo>
                <a:lnTo>
                  <a:pt x="0" y="135341"/>
                </a:lnTo>
                <a:cubicBezTo>
                  <a:pt x="0" y="60594"/>
                  <a:pt x="60594" y="0"/>
                  <a:pt x="13534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da</a:t>
            </a:r>
          </a:p>
        </p:txBody>
      </p:sp>
    </p:spTree>
    <p:extLst>
      <p:ext uri="{BB962C8B-B14F-4D97-AF65-F5344CB8AC3E}">
        <p14:creationId xmlns:p14="http://schemas.microsoft.com/office/powerpoint/2010/main" val="59762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F0C0D1-6B4D-42D5-8D91-8BD223553E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41932" y="1146149"/>
            <a:ext cx="2479794" cy="1707176"/>
          </a:xfrm>
          <a:custGeom>
            <a:avLst/>
            <a:gdLst>
              <a:gd name="connsiteX0" fmla="*/ 92802 w 4960234"/>
              <a:gd name="connsiteY0" fmla="*/ 0 h 3414351"/>
              <a:gd name="connsiteX1" fmla="*/ 4867432 w 4960234"/>
              <a:gd name="connsiteY1" fmla="*/ 0 h 3414351"/>
              <a:gd name="connsiteX2" fmla="*/ 4960234 w 4960234"/>
              <a:gd name="connsiteY2" fmla="*/ 92802 h 3414351"/>
              <a:gd name="connsiteX3" fmla="*/ 4960234 w 4960234"/>
              <a:gd name="connsiteY3" fmla="*/ 3321549 h 3414351"/>
              <a:gd name="connsiteX4" fmla="*/ 4867432 w 4960234"/>
              <a:gd name="connsiteY4" fmla="*/ 3414351 h 3414351"/>
              <a:gd name="connsiteX5" fmla="*/ 92802 w 4960234"/>
              <a:gd name="connsiteY5" fmla="*/ 3414351 h 3414351"/>
              <a:gd name="connsiteX6" fmla="*/ 0 w 4960234"/>
              <a:gd name="connsiteY6" fmla="*/ 3321549 h 3414351"/>
              <a:gd name="connsiteX7" fmla="*/ 0 w 4960234"/>
              <a:gd name="connsiteY7" fmla="*/ 92802 h 3414351"/>
              <a:gd name="connsiteX8" fmla="*/ 92802 w 4960234"/>
              <a:gd name="connsiteY8" fmla="*/ 0 h 3414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60234" h="3414351">
                <a:moveTo>
                  <a:pt x="92802" y="0"/>
                </a:moveTo>
                <a:lnTo>
                  <a:pt x="4867432" y="0"/>
                </a:lnTo>
                <a:cubicBezTo>
                  <a:pt x="4918685" y="0"/>
                  <a:pt x="4960234" y="41549"/>
                  <a:pt x="4960234" y="92802"/>
                </a:cubicBezTo>
                <a:lnTo>
                  <a:pt x="4960234" y="3321549"/>
                </a:lnTo>
                <a:cubicBezTo>
                  <a:pt x="4960234" y="3372802"/>
                  <a:pt x="4918685" y="3414351"/>
                  <a:pt x="4867432" y="3414351"/>
                </a:cubicBezTo>
                <a:lnTo>
                  <a:pt x="92802" y="3414351"/>
                </a:lnTo>
                <a:cubicBezTo>
                  <a:pt x="41549" y="3414351"/>
                  <a:pt x="0" y="3372802"/>
                  <a:pt x="0" y="3321549"/>
                </a:cubicBezTo>
                <a:lnTo>
                  <a:pt x="0" y="92802"/>
                </a:lnTo>
                <a:cubicBezTo>
                  <a:pt x="0" y="41549"/>
                  <a:pt x="41549" y="0"/>
                  <a:pt x="92802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F46C20-1F68-403F-AC9A-90B3E0EBA5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26623" y="2907304"/>
            <a:ext cx="1996953" cy="2804548"/>
          </a:xfrm>
          <a:custGeom>
            <a:avLst/>
            <a:gdLst>
              <a:gd name="connsiteX0" fmla="*/ 108568 w 3994426"/>
              <a:gd name="connsiteY0" fmla="*/ 0 h 5609095"/>
              <a:gd name="connsiteX1" fmla="*/ 3885858 w 3994426"/>
              <a:gd name="connsiteY1" fmla="*/ 0 h 5609095"/>
              <a:gd name="connsiteX2" fmla="*/ 3994426 w 3994426"/>
              <a:gd name="connsiteY2" fmla="*/ 108568 h 5609095"/>
              <a:gd name="connsiteX3" fmla="*/ 3994426 w 3994426"/>
              <a:gd name="connsiteY3" fmla="*/ 5500527 h 5609095"/>
              <a:gd name="connsiteX4" fmla="*/ 3885858 w 3994426"/>
              <a:gd name="connsiteY4" fmla="*/ 5609095 h 5609095"/>
              <a:gd name="connsiteX5" fmla="*/ 108568 w 3994426"/>
              <a:gd name="connsiteY5" fmla="*/ 5609095 h 5609095"/>
              <a:gd name="connsiteX6" fmla="*/ 0 w 3994426"/>
              <a:gd name="connsiteY6" fmla="*/ 5500527 h 5609095"/>
              <a:gd name="connsiteX7" fmla="*/ 0 w 3994426"/>
              <a:gd name="connsiteY7" fmla="*/ 108568 h 5609095"/>
              <a:gd name="connsiteX8" fmla="*/ 108568 w 3994426"/>
              <a:gd name="connsiteY8" fmla="*/ 0 h 56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426" h="5609095">
                <a:moveTo>
                  <a:pt x="108568" y="0"/>
                </a:moveTo>
                <a:lnTo>
                  <a:pt x="3885858" y="0"/>
                </a:lnTo>
                <a:cubicBezTo>
                  <a:pt x="3945818" y="0"/>
                  <a:pt x="3994426" y="48608"/>
                  <a:pt x="3994426" y="108568"/>
                </a:cubicBezTo>
                <a:lnTo>
                  <a:pt x="3994426" y="5500527"/>
                </a:lnTo>
                <a:cubicBezTo>
                  <a:pt x="3994426" y="5560487"/>
                  <a:pt x="3945818" y="5609095"/>
                  <a:pt x="3885858" y="5609095"/>
                </a:cubicBezTo>
                <a:lnTo>
                  <a:pt x="108568" y="5609095"/>
                </a:lnTo>
                <a:cubicBezTo>
                  <a:pt x="48608" y="5609095"/>
                  <a:pt x="0" y="5560487"/>
                  <a:pt x="0" y="5500527"/>
                </a:cubicBezTo>
                <a:lnTo>
                  <a:pt x="0" y="108568"/>
                </a:lnTo>
                <a:cubicBezTo>
                  <a:pt x="0" y="48608"/>
                  <a:pt x="48608" y="0"/>
                  <a:pt x="1085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reflection blurRad="241300" stA="45000" endPos="65000" dist="50800" dir="5400000" sy="-100000" algn="bl" rotWithShape="0"/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AAD9279-7C04-442F-8D30-E26DF7D4A96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77548" y="2907304"/>
            <a:ext cx="1872519" cy="2804548"/>
          </a:xfrm>
          <a:custGeom>
            <a:avLst/>
            <a:gdLst>
              <a:gd name="connsiteX0" fmla="*/ 101804 w 3745526"/>
              <a:gd name="connsiteY0" fmla="*/ 0 h 5609095"/>
              <a:gd name="connsiteX1" fmla="*/ 3643724 w 3745526"/>
              <a:gd name="connsiteY1" fmla="*/ 0 h 5609095"/>
              <a:gd name="connsiteX2" fmla="*/ 3745526 w 3745526"/>
              <a:gd name="connsiteY2" fmla="*/ 101803 h 5609095"/>
              <a:gd name="connsiteX3" fmla="*/ 3745526 w 3745526"/>
              <a:gd name="connsiteY3" fmla="*/ 5507292 h 5609095"/>
              <a:gd name="connsiteX4" fmla="*/ 3643724 w 3745526"/>
              <a:gd name="connsiteY4" fmla="*/ 5609095 h 5609095"/>
              <a:gd name="connsiteX5" fmla="*/ 101804 w 3745526"/>
              <a:gd name="connsiteY5" fmla="*/ 5609095 h 5609095"/>
              <a:gd name="connsiteX6" fmla="*/ 0 w 3745526"/>
              <a:gd name="connsiteY6" fmla="*/ 5507292 h 5609095"/>
              <a:gd name="connsiteX7" fmla="*/ 0 w 3745526"/>
              <a:gd name="connsiteY7" fmla="*/ 101803 h 5609095"/>
              <a:gd name="connsiteX8" fmla="*/ 101804 w 3745526"/>
              <a:gd name="connsiteY8" fmla="*/ 0 h 56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5526" h="5609095">
                <a:moveTo>
                  <a:pt x="101804" y="0"/>
                </a:moveTo>
                <a:lnTo>
                  <a:pt x="3643724" y="0"/>
                </a:lnTo>
                <a:cubicBezTo>
                  <a:pt x="3699948" y="0"/>
                  <a:pt x="3745526" y="45579"/>
                  <a:pt x="3745526" y="101803"/>
                </a:cubicBezTo>
                <a:lnTo>
                  <a:pt x="3745526" y="5507292"/>
                </a:lnTo>
                <a:cubicBezTo>
                  <a:pt x="3745526" y="5563516"/>
                  <a:pt x="3699948" y="5609095"/>
                  <a:pt x="3643724" y="5609095"/>
                </a:cubicBezTo>
                <a:lnTo>
                  <a:pt x="101804" y="5609095"/>
                </a:lnTo>
                <a:cubicBezTo>
                  <a:pt x="45580" y="5609095"/>
                  <a:pt x="0" y="5563516"/>
                  <a:pt x="0" y="5507292"/>
                </a:cubicBezTo>
                <a:lnTo>
                  <a:pt x="0" y="101803"/>
                </a:lnTo>
                <a:cubicBezTo>
                  <a:pt x="0" y="45579"/>
                  <a:pt x="45580" y="0"/>
                  <a:pt x="101804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reflection blurRad="241300" stA="45000" endPos="65000" dist="50800" dir="5400000" sy="-100000" algn="bl" rotWithShape="0"/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1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2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7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5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6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5CF2E2FA-6181-4E67-8649-8A7BCC8E8224}"/>
              </a:ext>
            </a:extLst>
          </p:cNvPr>
          <p:cNvSpPr/>
          <p:nvPr/>
        </p:nvSpPr>
        <p:spPr>
          <a:xfrm>
            <a:off x="781742" y="0"/>
            <a:ext cx="10628516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E461B1-A8FB-486F-AEB2-28BCCDA011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742" y="-1"/>
            <a:ext cx="10628516" cy="3429000"/>
          </a:xfrm>
          <a:custGeom>
            <a:avLst/>
            <a:gdLst>
              <a:gd name="connsiteX0" fmla="*/ 0 w 21259800"/>
              <a:gd name="connsiteY0" fmla="*/ 0 h 6858000"/>
              <a:gd name="connsiteX1" fmla="*/ 21259800 w 21259800"/>
              <a:gd name="connsiteY1" fmla="*/ 0 h 6858000"/>
              <a:gd name="connsiteX2" fmla="*/ 21259800 w 21259800"/>
              <a:gd name="connsiteY2" fmla="*/ 6858000 h 6858000"/>
              <a:gd name="connsiteX3" fmla="*/ 0 w 21259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9800" h="6858000">
                <a:moveTo>
                  <a:pt x="0" y="0"/>
                </a:moveTo>
                <a:lnTo>
                  <a:pt x="21259800" y="0"/>
                </a:lnTo>
                <a:lnTo>
                  <a:pt x="21259800" y="6858000"/>
                </a:lnTo>
                <a:lnTo>
                  <a:pt x="0" y="6858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246444-38D4-4861-9E94-2214F5B43D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03042" y="3428999"/>
            <a:ext cx="1889681" cy="2743201"/>
          </a:xfrm>
          <a:custGeom>
            <a:avLst/>
            <a:gdLst>
              <a:gd name="connsiteX0" fmla="*/ 0 w 3779854"/>
              <a:gd name="connsiteY0" fmla="*/ 0 h 5486401"/>
              <a:gd name="connsiteX1" fmla="*/ 3779854 w 3779854"/>
              <a:gd name="connsiteY1" fmla="*/ 0 h 5486401"/>
              <a:gd name="connsiteX2" fmla="*/ 3779854 w 3779854"/>
              <a:gd name="connsiteY2" fmla="*/ 5486401 h 5486401"/>
              <a:gd name="connsiteX3" fmla="*/ 475732 w 3779854"/>
              <a:gd name="connsiteY3" fmla="*/ 5486401 h 5486401"/>
              <a:gd name="connsiteX4" fmla="*/ 0 w 3779854"/>
              <a:gd name="connsiteY4" fmla="*/ 5010669 h 548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9854" h="5486401">
                <a:moveTo>
                  <a:pt x="0" y="0"/>
                </a:moveTo>
                <a:lnTo>
                  <a:pt x="3779854" y="0"/>
                </a:lnTo>
                <a:lnTo>
                  <a:pt x="3779854" y="5486401"/>
                </a:lnTo>
                <a:lnTo>
                  <a:pt x="475732" y="5486401"/>
                </a:lnTo>
                <a:cubicBezTo>
                  <a:pt x="212992" y="5486401"/>
                  <a:pt x="0" y="5273409"/>
                  <a:pt x="0" y="5010669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46DAFC8-F3E7-48B9-923A-FD1F401E6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92723" y="3428998"/>
            <a:ext cx="1903277" cy="2743202"/>
          </a:xfrm>
          <a:custGeom>
            <a:avLst/>
            <a:gdLst>
              <a:gd name="connsiteX0" fmla="*/ 0 w 3807049"/>
              <a:gd name="connsiteY0" fmla="*/ 0 h 5486403"/>
              <a:gd name="connsiteX1" fmla="*/ 3807049 w 3807049"/>
              <a:gd name="connsiteY1" fmla="*/ 0 h 5486403"/>
              <a:gd name="connsiteX2" fmla="*/ 3807049 w 3807049"/>
              <a:gd name="connsiteY2" fmla="*/ 5486403 h 5486403"/>
              <a:gd name="connsiteX3" fmla="*/ 0 w 3807049"/>
              <a:gd name="connsiteY3" fmla="*/ 5486403 h 5486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7049" h="5486403">
                <a:moveTo>
                  <a:pt x="0" y="0"/>
                </a:moveTo>
                <a:lnTo>
                  <a:pt x="3807049" y="0"/>
                </a:lnTo>
                <a:lnTo>
                  <a:pt x="3807049" y="5486403"/>
                </a:lnTo>
                <a:lnTo>
                  <a:pt x="0" y="54864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BD2714F-1785-4F7D-B146-CB418D7FC4A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428997"/>
            <a:ext cx="3792958" cy="2743201"/>
          </a:xfrm>
          <a:custGeom>
            <a:avLst/>
            <a:gdLst>
              <a:gd name="connsiteX0" fmla="*/ 0 w 7586904"/>
              <a:gd name="connsiteY0" fmla="*/ 0 h 5486401"/>
              <a:gd name="connsiteX1" fmla="*/ 7586904 w 7586904"/>
              <a:gd name="connsiteY1" fmla="*/ 0 h 5486401"/>
              <a:gd name="connsiteX2" fmla="*/ 7586904 w 7586904"/>
              <a:gd name="connsiteY2" fmla="*/ 4795883 h 5486401"/>
              <a:gd name="connsiteX3" fmla="*/ 6896384 w 7586904"/>
              <a:gd name="connsiteY3" fmla="*/ 5486401 h 5486401"/>
              <a:gd name="connsiteX4" fmla="*/ 0 w 7586904"/>
              <a:gd name="connsiteY4" fmla="*/ 5486401 h 548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6904" h="5486401">
                <a:moveTo>
                  <a:pt x="0" y="0"/>
                </a:moveTo>
                <a:lnTo>
                  <a:pt x="7586904" y="0"/>
                </a:lnTo>
                <a:lnTo>
                  <a:pt x="7586904" y="4795883"/>
                </a:lnTo>
                <a:cubicBezTo>
                  <a:pt x="7586904" y="5177246"/>
                  <a:pt x="7277748" y="5486401"/>
                  <a:pt x="6896384" y="5486401"/>
                </a:cubicBezTo>
                <a:lnTo>
                  <a:pt x="0" y="54864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</p:bld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F82B0E3D-837A-411E-ABDD-AB99B72FC554}"/>
              </a:ext>
            </a:extLst>
          </p:cNvPr>
          <p:cNvSpPr/>
          <p:nvPr/>
        </p:nvSpPr>
        <p:spPr>
          <a:xfrm rot="10800000">
            <a:off x="781742" y="0"/>
            <a:ext cx="10628516" cy="6172200"/>
          </a:xfrm>
          <a:prstGeom prst="round2SameRect">
            <a:avLst>
              <a:gd name="adj1" fmla="val 2415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25502644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10C5212-174D-4440-9F25-1BA51A40D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5170" y="885741"/>
            <a:ext cx="2661660" cy="1210567"/>
          </a:xfrm>
          <a:custGeom>
            <a:avLst/>
            <a:gdLst>
              <a:gd name="connsiteX0" fmla="*/ 0 w 5324013"/>
              <a:gd name="connsiteY0" fmla="*/ 0 h 2421133"/>
              <a:gd name="connsiteX1" fmla="*/ 5324013 w 5324013"/>
              <a:gd name="connsiteY1" fmla="*/ 0 h 2421133"/>
              <a:gd name="connsiteX2" fmla="*/ 5324013 w 5324013"/>
              <a:gd name="connsiteY2" fmla="*/ 2421133 h 2421133"/>
              <a:gd name="connsiteX3" fmla="*/ 0 w 5324013"/>
              <a:gd name="connsiteY3" fmla="*/ 2421133 h 242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013" h="2421133">
                <a:moveTo>
                  <a:pt x="0" y="0"/>
                </a:moveTo>
                <a:lnTo>
                  <a:pt x="5324013" y="0"/>
                </a:lnTo>
                <a:lnTo>
                  <a:pt x="5324013" y="2421133"/>
                </a:lnTo>
                <a:lnTo>
                  <a:pt x="0" y="24211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EB6247F-1EBF-4AB3-834F-BDBD5C591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5170" y="2177725"/>
            <a:ext cx="2661660" cy="1210567"/>
          </a:xfrm>
          <a:custGeom>
            <a:avLst/>
            <a:gdLst>
              <a:gd name="connsiteX0" fmla="*/ 0 w 5324013"/>
              <a:gd name="connsiteY0" fmla="*/ 0 h 2421133"/>
              <a:gd name="connsiteX1" fmla="*/ 5324013 w 5324013"/>
              <a:gd name="connsiteY1" fmla="*/ 0 h 2421133"/>
              <a:gd name="connsiteX2" fmla="*/ 5324013 w 5324013"/>
              <a:gd name="connsiteY2" fmla="*/ 2421133 h 2421133"/>
              <a:gd name="connsiteX3" fmla="*/ 0 w 5324013"/>
              <a:gd name="connsiteY3" fmla="*/ 2421133 h 242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013" h="2421133">
                <a:moveTo>
                  <a:pt x="0" y="0"/>
                </a:moveTo>
                <a:lnTo>
                  <a:pt x="5324013" y="0"/>
                </a:lnTo>
                <a:lnTo>
                  <a:pt x="5324013" y="2421133"/>
                </a:lnTo>
                <a:lnTo>
                  <a:pt x="0" y="24211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D43D92-99D1-40E3-BF57-798A5E0F03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65170" y="3469709"/>
            <a:ext cx="2661660" cy="1210567"/>
          </a:xfrm>
          <a:custGeom>
            <a:avLst/>
            <a:gdLst>
              <a:gd name="connsiteX0" fmla="*/ 0 w 5324013"/>
              <a:gd name="connsiteY0" fmla="*/ 0 h 2421133"/>
              <a:gd name="connsiteX1" fmla="*/ 5324013 w 5324013"/>
              <a:gd name="connsiteY1" fmla="*/ 0 h 2421133"/>
              <a:gd name="connsiteX2" fmla="*/ 5324013 w 5324013"/>
              <a:gd name="connsiteY2" fmla="*/ 2421133 h 2421133"/>
              <a:gd name="connsiteX3" fmla="*/ 0 w 5324013"/>
              <a:gd name="connsiteY3" fmla="*/ 2421133 h 242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013" h="2421133">
                <a:moveTo>
                  <a:pt x="0" y="0"/>
                </a:moveTo>
                <a:lnTo>
                  <a:pt x="5324013" y="0"/>
                </a:lnTo>
                <a:lnTo>
                  <a:pt x="5324013" y="2421133"/>
                </a:lnTo>
                <a:lnTo>
                  <a:pt x="0" y="24211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64CF7A3-BE12-472A-AF27-CF27257CDB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65170" y="4761693"/>
            <a:ext cx="2661660" cy="1210567"/>
          </a:xfrm>
          <a:custGeom>
            <a:avLst/>
            <a:gdLst>
              <a:gd name="connsiteX0" fmla="*/ 0 w 5324013"/>
              <a:gd name="connsiteY0" fmla="*/ 0 h 2421133"/>
              <a:gd name="connsiteX1" fmla="*/ 5324013 w 5324013"/>
              <a:gd name="connsiteY1" fmla="*/ 0 h 2421133"/>
              <a:gd name="connsiteX2" fmla="*/ 5324013 w 5324013"/>
              <a:gd name="connsiteY2" fmla="*/ 2421133 h 2421133"/>
              <a:gd name="connsiteX3" fmla="*/ 0 w 5324013"/>
              <a:gd name="connsiteY3" fmla="*/ 2421133 h 242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4013" h="2421133">
                <a:moveTo>
                  <a:pt x="0" y="0"/>
                </a:moveTo>
                <a:lnTo>
                  <a:pt x="5324013" y="0"/>
                </a:lnTo>
                <a:lnTo>
                  <a:pt x="5324013" y="2421133"/>
                </a:lnTo>
                <a:lnTo>
                  <a:pt x="0" y="24211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7950C93-CBCD-40C9-9F9E-4B5673CC74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61516" y="1182143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0594C5E-0C9A-45A6-9F61-CACF42FC18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2424" y="1182143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D302998-AECE-4217-8C7F-562D445DCB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3334" y="1182143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4ADD14-A3D7-4F67-A4EB-9B2FE588C9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1516" y="2723747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8E41521E-C06E-4D0E-A3A6-45A879C7DB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2424" y="2723747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DD675A9D-DF1E-4EF0-900D-AD3085ECFC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43334" y="2723747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A3268EE-6C21-4469-92FC-AB5A5F1BFC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861516" y="4265351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EF1324C-2C93-4135-83A3-1B6933A0E9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02424" y="4265351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172CA72-A160-4F89-B462-9B005CF14B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43334" y="4265351"/>
            <a:ext cx="1410323" cy="1410507"/>
          </a:xfrm>
          <a:custGeom>
            <a:avLst/>
            <a:gdLst>
              <a:gd name="connsiteX0" fmla="*/ 0 w 2821013"/>
              <a:gd name="connsiteY0" fmla="*/ 0 h 2821013"/>
              <a:gd name="connsiteX1" fmla="*/ 2821013 w 2821013"/>
              <a:gd name="connsiteY1" fmla="*/ 0 h 2821013"/>
              <a:gd name="connsiteX2" fmla="*/ 2821013 w 2821013"/>
              <a:gd name="connsiteY2" fmla="*/ 2821013 h 2821013"/>
              <a:gd name="connsiteX3" fmla="*/ 0 w 2821013"/>
              <a:gd name="connsiteY3" fmla="*/ 2821013 h 282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1013" h="2821013">
                <a:moveTo>
                  <a:pt x="0" y="0"/>
                </a:moveTo>
                <a:lnTo>
                  <a:pt x="2821013" y="0"/>
                </a:lnTo>
                <a:lnTo>
                  <a:pt x="2821013" y="2821013"/>
                </a:lnTo>
                <a:lnTo>
                  <a:pt x="0" y="28210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C964FCC-9482-4CD6-9BC7-9F91C695B6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742" y="829672"/>
            <a:ext cx="2789129" cy="1675655"/>
          </a:xfrm>
          <a:custGeom>
            <a:avLst/>
            <a:gdLst>
              <a:gd name="connsiteX0" fmla="*/ 0 w 5578984"/>
              <a:gd name="connsiteY0" fmla="*/ 0 h 3351309"/>
              <a:gd name="connsiteX1" fmla="*/ 5578984 w 5578984"/>
              <a:gd name="connsiteY1" fmla="*/ 0 h 3351309"/>
              <a:gd name="connsiteX2" fmla="*/ 5578984 w 5578984"/>
              <a:gd name="connsiteY2" fmla="*/ 3351309 h 3351309"/>
              <a:gd name="connsiteX3" fmla="*/ 0 w 5578984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8984" h="3351309">
                <a:moveTo>
                  <a:pt x="0" y="0"/>
                </a:moveTo>
                <a:lnTo>
                  <a:pt x="5578984" y="0"/>
                </a:lnTo>
                <a:lnTo>
                  <a:pt x="5578984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BBC5325-AF23-4B38-A560-00A7930EDB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56707" y="829672"/>
            <a:ext cx="2439293" cy="1675655"/>
          </a:xfrm>
          <a:custGeom>
            <a:avLst/>
            <a:gdLst>
              <a:gd name="connsiteX0" fmla="*/ 0 w 4879221"/>
              <a:gd name="connsiteY0" fmla="*/ 0 h 3351309"/>
              <a:gd name="connsiteX1" fmla="*/ 4879221 w 4879221"/>
              <a:gd name="connsiteY1" fmla="*/ 0 h 3351309"/>
              <a:gd name="connsiteX2" fmla="*/ 4879221 w 4879221"/>
              <a:gd name="connsiteY2" fmla="*/ 3351309 h 3351309"/>
              <a:gd name="connsiteX3" fmla="*/ 0 w 4879221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9221" h="3351309">
                <a:moveTo>
                  <a:pt x="0" y="0"/>
                </a:moveTo>
                <a:lnTo>
                  <a:pt x="4879221" y="0"/>
                </a:lnTo>
                <a:lnTo>
                  <a:pt x="4879221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DC358AC-17FC-4CBD-B3CD-A852A5E274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1742" y="2591173"/>
            <a:ext cx="1716973" cy="1675655"/>
          </a:xfrm>
          <a:custGeom>
            <a:avLst/>
            <a:gdLst>
              <a:gd name="connsiteX0" fmla="*/ 0 w 3434394"/>
              <a:gd name="connsiteY0" fmla="*/ 0 h 3351309"/>
              <a:gd name="connsiteX1" fmla="*/ 3434394 w 3434394"/>
              <a:gd name="connsiteY1" fmla="*/ 0 h 3351309"/>
              <a:gd name="connsiteX2" fmla="*/ 3434394 w 3434394"/>
              <a:gd name="connsiteY2" fmla="*/ 3351309 h 3351309"/>
              <a:gd name="connsiteX3" fmla="*/ 0 w 3434394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394" h="3351309">
                <a:moveTo>
                  <a:pt x="0" y="0"/>
                </a:moveTo>
                <a:lnTo>
                  <a:pt x="3434394" y="0"/>
                </a:lnTo>
                <a:lnTo>
                  <a:pt x="3434394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BBF81E2-3DF4-4B6A-9014-5C226F2AD0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4552" y="2591173"/>
            <a:ext cx="4626192" cy="1675655"/>
          </a:xfrm>
          <a:custGeom>
            <a:avLst/>
            <a:gdLst>
              <a:gd name="connsiteX0" fmla="*/ 0 w 9253589"/>
              <a:gd name="connsiteY0" fmla="*/ 0 h 3351309"/>
              <a:gd name="connsiteX1" fmla="*/ 9253589 w 9253589"/>
              <a:gd name="connsiteY1" fmla="*/ 0 h 3351309"/>
              <a:gd name="connsiteX2" fmla="*/ 9253589 w 9253589"/>
              <a:gd name="connsiteY2" fmla="*/ 3351309 h 3351309"/>
              <a:gd name="connsiteX3" fmla="*/ 0 w 9253589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3589" h="3351309">
                <a:moveTo>
                  <a:pt x="0" y="0"/>
                </a:moveTo>
                <a:lnTo>
                  <a:pt x="9253589" y="0"/>
                </a:lnTo>
                <a:lnTo>
                  <a:pt x="9253589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241E551-A7EA-48E4-907C-5968FE7D03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3" y="4352675"/>
            <a:ext cx="3203142" cy="1675655"/>
          </a:xfrm>
          <a:custGeom>
            <a:avLst/>
            <a:gdLst>
              <a:gd name="connsiteX0" fmla="*/ 0 w 6407119"/>
              <a:gd name="connsiteY0" fmla="*/ 0 h 3351309"/>
              <a:gd name="connsiteX1" fmla="*/ 6407119 w 6407119"/>
              <a:gd name="connsiteY1" fmla="*/ 0 h 3351309"/>
              <a:gd name="connsiteX2" fmla="*/ 6407119 w 6407119"/>
              <a:gd name="connsiteY2" fmla="*/ 3351309 h 3351309"/>
              <a:gd name="connsiteX3" fmla="*/ 0 w 6407119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7119" h="3351309">
                <a:moveTo>
                  <a:pt x="0" y="0"/>
                </a:moveTo>
                <a:lnTo>
                  <a:pt x="6407119" y="0"/>
                </a:lnTo>
                <a:lnTo>
                  <a:pt x="6407119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8C7694D-D583-4662-A6EE-9C378074EC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70720" y="4352675"/>
            <a:ext cx="2795012" cy="1675655"/>
          </a:xfrm>
          <a:custGeom>
            <a:avLst/>
            <a:gdLst>
              <a:gd name="connsiteX0" fmla="*/ 0 w 5590752"/>
              <a:gd name="connsiteY0" fmla="*/ 0 h 3351309"/>
              <a:gd name="connsiteX1" fmla="*/ 5590752 w 5590752"/>
              <a:gd name="connsiteY1" fmla="*/ 0 h 3351309"/>
              <a:gd name="connsiteX2" fmla="*/ 5590752 w 5590752"/>
              <a:gd name="connsiteY2" fmla="*/ 3351309 h 3351309"/>
              <a:gd name="connsiteX3" fmla="*/ 0 w 5590752"/>
              <a:gd name="connsiteY3" fmla="*/ 3351309 h 33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0752" h="3351309">
                <a:moveTo>
                  <a:pt x="0" y="0"/>
                </a:moveTo>
                <a:lnTo>
                  <a:pt x="5590752" y="0"/>
                </a:lnTo>
                <a:lnTo>
                  <a:pt x="5590752" y="3351309"/>
                </a:lnTo>
                <a:lnTo>
                  <a:pt x="0" y="33513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7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762672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3AB130C-3DB9-4FBF-8630-48711C92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0374" y="866361"/>
            <a:ext cx="10197564" cy="5087178"/>
          </a:xfrm>
          <a:custGeom>
            <a:avLst/>
            <a:gdLst>
              <a:gd name="connsiteX0" fmla="*/ 0 w 20397784"/>
              <a:gd name="connsiteY0" fmla="*/ 0 h 10174356"/>
              <a:gd name="connsiteX1" fmla="*/ 20397784 w 20397784"/>
              <a:gd name="connsiteY1" fmla="*/ 0 h 10174356"/>
              <a:gd name="connsiteX2" fmla="*/ 20397784 w 20397784"/>
              <a:gd name="connsiteY2" fmla="*/ 10174356 h 10174356"/>
              <a:gd name="connsiteX3" fmla="*/ 0 w 20397784"/>
              <a:gd name="connsiteY3" fmla="*/ 10174356 h 1017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97784" h="10174356">
                <a:moveTo>
                  <a:pt x="0" y="0"/>
                </a:moveTo>
                <a:lnTo>
                  <a:pt x="20397784" y="0"/>
                </a:lnTo>
                <a:lnTo>
                  <a:pt x="20397784" y="10174356"/>
                </a:lnTo>
                <a:lnTo>
                  <a:pt x="0" y="1017435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BBDB4A-483C-4989-9ED8-EA5117AB57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78859" y="1106225"/>
            <a:ext cx="1466272" cy="1466463"/>
          </a:xfrm>
          <a:custGeom>
            <a:avLst/>
            <a:gdLst>
              <a:gd name="connsiteX0" fmla="*/ 0 w 2932925"/>
              <a:gd name="connsiteY0" fmla="*/ 0 h 2932925"/>
              <a:gd name="connsiteX1" fmla="*/ 2932925 w 2932925"/>
              <a:gd name="connsiteY1" fmla="*/ 0 h 2932925"/>
              <a:gd name="connsiteX2" fmla="*/ 2932925 w 2932925"/>
              <a:gd name="connsiteY2" fmla="*/ 2932925 h 2932925"/>
              <a:gd name="connsiteX3" fmla="*/ 0 w 2932925"/>
              <a:gd name="connsiteY3" fmla="*/ 2932925 h 29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925" h="2932925">
                <a:moveTo>
                  <a:pt x="0" y="0"/>
                </a:moveTo>
                <a:lnTo>
                  <a:pt x="2932925" y="0"/>
                </a:lnTo>
                <a:lnTo>
                  <a:pt x="2932925" y="2932925"/>
                </a:lnTo>
                <a:lnTo>
                  <a:pt x="0" y="29329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AAC7545-D14D-484F-9522-255A26B40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68196" y="1106225"/>
            <a:ext cx="4644945" cy="4645550"/>
          </a:xfrm>
          <a:custGeom>
            <a:avLst/>
            <a:gdLst>
              <a:gd name="connsiteX0" fmla="*/ 0 w 9291099"/>
              <a:gd name="connsiteY0" fmla="*/ 0 h 9291100"/>
              <a:gd name="connsiteX1" fmla="*/ 9291099 w 9291099"/>
              <a:gd name="connsiteY1" fmla="*/ 0 h 9291100"/>
              <a:gd name="connsiteX2" fmla="*/ 9291099 w 9291099"/>
              <a:gd name="connsiteY2" fmla="*/ 9291100 h 9291100"/>
              <a:gd name="connsiteX3" fmla="*/ 0 w 9291099"/>
              <a:gd name="connsiteY3" fmla="*/ 9291100 h 92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1099" h="9291100">
                <a:moveTo>
                  <a:pt x="0" y="0"/>
                </a:moveTo>
                <a:lnTo>
                  <a:pt x="9291099" y="0"/>
                </a:lnTo>
                <a:lnTo>
                  <a:pt x="9291099" y="9291100"/>
                </a:lnTo>
                <a:lnTo>
                  <a:pt x="0" y="92911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494124D-FD87-4119-B1B9-8E7EFC900FF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78859" y="2695769"/>
            <a:ext cx="1466272" cy="1466463"/>
          </a:xfrm>
          <a:custGeom>
            <a:avLst/>
            <a:gdLst>
              <a:gd name="connsiteX0" fmla="*/ 0 w 2932925"/>
              <a:gd name="connsiteY0" fmla="*/ 0 h 2932925"/>
              <a:gd name="connsiteX1" fmla="*/ 2932925 w 2932925"/>
              <a:gd name="connsiteY1" fmla="*/ 0 h 2932925"/>
              <a:gd name="connsiteX2" fmla="*/ 2932925 w 2932925"/>
              <a:gd name="connsiteY2" fmla="*/ 2932925 h 2932925"/>
              <a:gd name="connsiteX3" fmla="*/ 0 w 2932925"/>
              <a:gd name="connsiteY3" fmla="*/ 2932925 h 29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925" h="2932925">
                <a:moveTo>
                  <a:pt x="0" y="0"/>
                </a:moveTo>
                <a:lnTo>
                  <a:pt x="2932925" y="0"/>
                </a:lnTo>
                <a:lnTo>
                  <a:pt x="2932925" y="2932925"/>
                </a:lnTo>
                <a:lnTo>
                  <a:pt x="0" y="29329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6726AAF-BDA2-456F-9D59-49772F219C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78859" y="4285313"/>
            <a:ext cx="1466272" cy="1466463"/>
          </a:xfrm>
          <a:custGeom>
            <a:avLst/>
            <a:gdLst>
              <a:gd name="connsiteX0" fmla="*/ 0 w 2932925"/>
              <a:gd name="connsiteY0" fmla="*/ 0 h 2932925"/>
              <a:gd name="connsiteX1" fmla="*/ 2932925 w 2932925"/>
              <a:gd name="connsiteY1" fmla="*/ 0 h 2932925"/>
              <a:gd name="connsiteX2" fmla="*/ 2932925 w 2932925"/>
              <a:gd name="connsiteY2" fmla="*/ 2932925 h 2932925"/>
              <a:gd name="connsiteX3" fmla="*/ 0 w 2932925"/>
              <a:gd name="connsiteY3" fmla="*/ 2932925 h 29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2925" h="2932925">
                <a:moveTo>
                  <a:pt x="0" y="0"/>
                </a:moveTo>
                <a:lnTo>
                  <a:pt x="2932925" y="0"/>
                </a:lnTo>
                <a:lnTo>
                  <a:pt x="2932925" y="2932925"/>
                </a:lnTo>
                <a:lnTo>
                  <a:pt x="0" y="293292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3" grpId="0" animBg="1"/>
      <p:bldP spid="14" grpId="0" animBg="1"/>
    </p:bld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836778-F5B4-482E-B688-2B6F61D4837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03219" y="801756"/>
            <a:ext cx="2406457" cy="2088093"/>
          </a:xfrm>
          <a:custGeom>
            <a:avLst/>
            <a:gdLst>
              <a:gd name="connsiteX0" fmla="*/ 0 w 4813540"/>
              <a:gd name="connsiteY0" fmla="*/ 0 h 4176185"/>
              <a:gd name="connsiteX1" fmla="*/ 4813540 w 4813540"/>
              <a:gd name="connsiteY1" fmla="*/ 0 h 4176185"/>
              <a:gd name="connsiteX2" fmla="*/ 4813540 w 4813540"/>
              <a:gd name="connsiteY2" fmla="*/ 4176185 h 4176185"/>
              <a:gd name="connsiteX3" fmla="*/ 0 w 4813540"/>
              <a:gd name="connsiteY3" fmla="*/ 4176185 h 417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540" h="4176185">
                <a:moveTo>
                  <a:pt x="0" y="0"/>
                </a:moveTo>
                <a:lnTo>
                  <a:pt x="4813540" y="0"/>
                </a:lnTo>
                <a:lnTo>
                  <a:pt x="4813540" y="4176185"/>
                </a:lnTo>
                <a:lnTo>
                  <a:pt x="0" y="41761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0BD9A33-1BDD-4FEE-B101-544716CE74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3696" y="801757"/>
            <a:ext cx="2406457" cy="4145493"/>
          </a:xfrm>
          <a:custGeom>
            <a:avLst/>
            <a:gdLst>
              <a:gd name="connsiteX0" fmla="*/ 0 w 4813540"/>
              <a:gd name="connsiteY0" fmla="*/ 0 h 8290985"/>
              <a:gd name="connsiteX1" fmla="*/ 4813540 w 4813540"/>
              <a:gd name="connsiteY1" fmla="*/ 0 h 8290985"/>
              <a:gd name="connsiteX2" fmla="*/ 4813540 w 4813540"/>
              <a:gd name="connsiteY2" fmla="*/ 8290985 h 8290985"/>
              <a:gd name="connsiteX3" fmla="*/ 0 w 4813540"/>
              <a:gd name="connsiteY3" fmla="*/ 8290985 h 8290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540" h="8290985">
                <a:moveTo>
                  <a:pt x="0" y="0"/>
                </a:moveTo>
                <a:lnTo>
                  <a:pt x="4813540" y="0"/>
                </a:lnTo>
                <a:lnTo>
                  <a:pt x="4813540" y="8290985"/>
                </a:lnTo>
                <a:lnTo>
                  <a:pt x="0" y="82909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2D30366-BBE9-4324-9DCA-ECC26BF463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03219" y="3530557"/>
            <a:ext cx="2406457" cy="2019247"/>
          </a:xfrm>
          <a:custGeom>
            <a:avLst/>
            <a:gdLst>
              <a:gd name="connsiteX0" fmla="*/ 0 w 4813540"/>
              <a:gd name="connsiteY0" fmla="*/ 0 h 4038494"/>
              <a:gd name="connsiteX1" fmla="*/ 4813540 w 4813540"/>
              <a:gd name="connsiteY1" fmla="*/ 0 h 4038494"/>
              <a:gd name="connsiteX2" fmla="*/ 4813540 w 4813540"/>
              <a:gd name="connsiteY2" fmla="*/ 4038494 h 4038494"/>
              <a:gd name="connsiteX3" fmla="*/ 0 w 4813540"/>
              <a:gd name="connsiteY3" fmla="*/ 4038494 h 4038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540" h="4038494">
                <a:moveTo>
                  <a:pt x="0" y="0"/>
                </a:moveTo>
                <a:lnTo>
                  <a:pt x="4813540" y="0"/>
                </a:lnTo>
                <a:lnTo>
                  <a:pt x="4813540" y="4038494"/>
                </a:lnTo>
                <a:lnTo>
                  <a:pt x="0" y="4038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E74CA1-C9C6-441D-949D-CF6B7CD477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63847" y="1061049"/>
            <a:ext cx="4338522" cy="4632385"/>
          </a:xfrm>
          <a:custGeom>
            <a:avLst/>
            <a:gdLst>
              <a:gd name="connsiteX0" fmla="*/ 0 w 9389427"/>
              <a:gd name="connsiteY0" fmla="*/ 0 h 8534400"/>
              <a:gd name="connsiteX1" fmla="*/ 9389427 w 9389427"/>
              <a:gd name="connsiteY1" fmla="*/ 0 h 8534400"/>
              <a:gd name="connsiteX2" fmla="*/ 9389427 w 9389427"/>
              <a:gd name="connsiteY2" fmla="*/ 8534400 h 8534400"/>
              <a:gd name="connsiteX3" fmla="*/ 0 w 9389427"/>
              <a:gd name="connsiteY3" fmla="*/ 8534400 h 853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9427" h="8534400">
                <a:moveTo>
                  <a:pt x="0" y="0"/>
                </a:moveTo>
                <a:lnTo>
                  <a:pt x="9389427" y="0"/>
                </a:lnTo>
                <a:lnTo>
                  <a:pt x="9389427" y="8534400"/>
                </a:lnTo>
                <a:lnTo>
                  <a:pt x="0" y="8534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9E74CA1-C9C6-441D-949D-CF6B7CD477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1652" y="1061049"/>
            <a:ext cx="4338522" cy="4632385"/>
          </a:xfrm>
          <a:custGeom>
            <a:avLst/>
            <a:gdLst>
              <a:gd name="connsiteX0" fmla="*/ 0 w 9389427"/>
              <a:gd name="connsiteY0" fmla="*/ 0 h 8534400"/>
              <a:gd name="connsiteX1" fmla="*/ 9389427 w 9389427"/>
              <a:gd name="connsiteY1" fmla="*/ 0 h 8534400"/>
              <a:gd name="connsiteX2" fmla="*/ 9389427 w 9389427"/>
              <a:gd name="connsiteY2" fmla="*/ 8534400 h 8534400"/>
              <a:gd name="connsiteX3" fmla="*/ 0 w 9389427"/>
              <a:gd name="connsiteY3" fmla="*/ 8534400 h 853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9427" h="8534400">
                <a:moveTo>
                  <a:pt x="0" y="0"/>
                </a:moveTo>
                <a:lnTo>
                  <a:pt x="9389427" y="0"/>
                </a:lnTo>
                <a:lnTo>
                  <a:pt x="9389427" y="8534400"/>
                </a:lnTo>
                <a:lnTo>
                  <a:pt x="0" y="8534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5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98521415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51F579-D711-42D1-88E3-599E003793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5088" y="1119151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CDC450F-D971-47A6-A2A1-D4F35D3401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71874" y="1119151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8E9911-0431-44B1-8B46-0EC0E0A4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05088" y="3486245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CFF98D4-C8EF-4BC0-96B5-C588DF33D5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71874" y="3486245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51F579-D711-42D1-88E3-599E003793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6166" y="1119151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8E9911-0431-44B1-8B46-0EC0E0A45A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6166" y="3486245"/>
            <a:ext cx="2252312" cy="2252606"/>
          </a:xfrm>
          <a:custGeom>
            <a:avLst/>
            <a:gdLst>
              <a:gd name="connsiteX0" fmla="*/ 0 w 4505211"/>
              <a:gd name="connsiteY0" fmla="*/ 0 h 4505211"/>
              <a:gd name="connsiteX1" fmla="*/ 4505211 w 4505211"/>
              <a:gd name="connsiteY1" fmla="*/ 0 h 4505211"/>
              <a:gd name="connsiteX2" fmla="*/ 4505211 w 4505211"/>
              <a:gd name="connsiteY2" fmla="*/ 4505211 h 4505211"/>
              <a:gd name="connsiteX3" fmla="*/ 0 w 4505211"/>
              <a:gd name="connsiteY3" fmla="*/ 4505211 h 4505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211" h="4505211">
                <a:moveTo>
                  <a:pt x="0" y="0"/>
                </a:moveTo>
                <a:lnTo>
                  <a:pt x="4505211" y="0"/>
                </a:lnTo>
                <a:lnTo>
                  <a:pt x="4505211" y="4505211"/>
                </a:lnTo>
                <a:lnTo>
                  <a:pt x="0" y="450521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3141BE1-615B-405F-9064-C58E41F368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2952" y="1119151"/>
            <a:ext cx="2252312" cy="4619700"/>
          </a:xfrm>
          <a:custGeom>
            <a:avLst/>
            <a:gdLst>
              <a:gd name="connsiteX0" fmla="*/ 0 w 4505211"/>
              <a:gd name="connsiteY0" fmla="*/ 0 h 9239399"/>
              <a:gd name="connsiteX1" fmla="*/ 4505211 w 4505211"/>
              <a:gd name="connsiteY1" fmla="*/ 0 h 9239399"/>
              <a:gd name="connsiteX2" fmla="*/ 4505211 w 4505211"/>
              <a:gd name="connsiteY2" fmla="*/ 4266016 h 9239399"/>
              <a:gd name="connsiteX3" fmla="*/ 4505211 w 4505211"/>
              <a:gd name="connsiteY3" fmla="*/ 4505211 h 9239399"/>
              <a:gd name="connsiteX4" fmla="*/ 4505211 w 4505211"/>
              <a:gd name="connsiteY4" fmla="*/ 9239399 h 9239399"/>
              <a:gd name="connsiteX5" fmla="*/ 0 w 4505211"/>
              <a:gd name="connsiteY5" fmla="*/ 9239399 h 9239399"/>
              <a:gd name="connsiteX6" fmla="*/ 0 w 4505211"/>
              <a:gd name="connsiteY6" fmla="*/ 4505211 h 9239399"/>
              <a:gd name="connsiteX7" fmla="*/ 0 w 4505211"/>
              <a:gd name="connsiteY7" fmla="*/ 4266016 h 923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5211" h="9239399">
                <a:moveTo>
                  <a:pt x="0" y="0"/>
                </a:moveTo>
                <a:lnTo>
                  <a:pt x="4505211" y="0"/>
                </a:lnTo>
                <a:lnTo>
                  <a:pt x="4505211" y="4266016"/>
                </a:lnTo>
                <a:lnTo>
                  <a:pt x="4505211" y="4505211"/>
                </a:lnTo>
                <a:lnTo>
                  <a:pt x="4505211" y="9239399"/>
                </a:lnTo>
                <a:lnTo>
                  <a:pt x="0" y="9239399"/>
                </a:lnTo>
                <a:lnTo>
                  <a:pt x="0" y="4505211"/>
                </a:lnTo>
                <a:lnTo>
                  <a:pt x="0" y="426601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0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7" grpId="0" animBg="1"/>
    </p:bld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193969-EFD4-496D-8B9E-5E88D86D87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67340" y="751610"/>
            <a:ext cx="2277077" cy="2790081"/>
          </a:xfrm>
          <a:custGeom>
            <a:avLst/>
            <a:gdLst>
              <a:gd name="connsiteX0" fmla="*/ 0 w 4554747"/>
              <a:gd name="connsiteY0" fmla="*/ 0 h 5580161"/>
              <a:gd name="connsiteX1" fmla="*/ 4554747 w 4554747"/>
              <a:gd name="connsiteY1" fmla="*/ 0 h 5580161"/>
              <a:gd name="connsiteX2" fmla="*/ 4554747 w 4554747"/>
              <a:gd name="connsiteY2" fmla="*/ 5580161 h 5580161"/>
              <a:gd name="connsiteX3" fmla="*/ 0 w 4554747"/>
              <a:gd name="connsiteY3" fmla="*/ 5580161 h 5580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7" h="5580161">
                <a:moveTo>
                  <a:pt x="0" y="0"/>
                </a:moveTo>
                <a:lnTo>
                  <a:pt x="4554747" y="0"/>
                </a:lnTo>
                <a:lnTo>
                  <a:pt x="4554747" y="5580161"/>
                </a:lnTo>
                <a:lnTo>
                  <a:pt x="0" y="55801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C89588F-47B5-4EA9-84D2-BB4714817C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8312" y="751610"/>
            <a:ext cx="2277078" cy="3318115"/>
          </a:xfrm>
          <a:custGeom>
            <a:avLst/>
            <a:gdLst>
              <a:gd name="connsiteX0" fmla="*/ 0 w 4554748"/>
              <a:gd name="connsiteY0" fmla="*/ 0 h 6636229"/>
              <a:gd name="connsiteX1" fmla="*/ 4554748 w 4554748"/>
              <a:gd name="connsiteY1" fmla="*/ 0 h 6636229"/>
              <a:gd name="connsiteX2" fmla="*/ 4554748 w 4554748"/>
              <a:gd name="connsiteY2" fmla="*/ 6636229 h 6636229"/>
              <a:gd name="connsiteX3" fmla="*/ 0 w 4554748"/>
              <a:gd name="connsiteY3" fmla="*/ 6636229 h 663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8" h="6636229">
                <a:moveTo>
                  <a:pt x="0" y="0"/>
                </a:moveTo>
                <a:lnTo>
                  <a:pt x="4554748" y="0"/>
                </a:lnTo>
                <a:lnTo>
                  <a:pt x="4554748" y="6636229"/>
                </a:lnTo>
                <a:lnTo>
                  <a:pt x="0" y="66362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E6CF97D-0650-4B56-AB14-E0121CF1C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285" y="751610"/>
            <a:ext cx="2277077" cy="2695755"/>
          </a:xfrm>
          <a:custGeom>
            <a:avLst/>
            <a:gdLst>
              <a:gd name="connsiteX0" fmla="*/ 0 w 4554746"/>
              <a:gd name="connsiteY0" fmla="*/ 0 h 5391509"/>
              <a:gd name="connsiteX1" fmla="*/ 4554746 w 4554746"/>
              <a:gd name="connsiteY1" fmla="*/ 0 h 5391509"/>
              <a:gd name="connsiteX2" fmla="*/ 4554746 w 4554746"/>
              <a:gd name="connsiteY2" fmla="*/ 5391509 h 5391509"/>
              <a:gd name="connsiteX3" fmla="*/ 0 w 4554746"/>
              <a:gd name="connsiteY3" fmla="*/ 5391509 h 53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6" h="5391509">
                <a:moveTo>
                  <a:pt x="0" y="0"/>
                </a:moveTo>
                <a:lnTo>
                  <a:pt x="4554746" y="0"/>
                </a:lnTo>
                <a:lnTo>
                  <a:pt x="4554746" y="5391509"/>
                </a:lnTo>
                <a:lnTo>
                  <a:pt x="0" y="53915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6BFA811-ED69-455B-96D0-37D354F87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29285" y="3551274"/>
            <a:ext cx="2277077" cy="2517017"/>
          </a:xfrm>
          <a:custGeom>
            <a:avLst/>
            <a:gdLst>
              <a:gd name="connsiteX0" fmla="*/ 0 w 4554746"/>
              <a:gd name="connsiteY0" fmla="*/ 0 h 5034033"/>
              <a:gd name="connsiteX1" fmla="*/ 4554746 w 4554746"/>
              <a:gd name="connsiteY1" fmla="*/ 0 h 5034033"/>
              <a:gd name="connsiteX2" fmla="*/ 4554746 w 4554746"/>
              <a:gd name="connsiteY2" fmla="*/ 5034033 h 5034033"/>
              <a:gd name="connsiteX3" fmla="*/ 0 w 4554746"/>
              <a:gd name="connsiteY3" fmla="*/ 5034033 h 503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6" h="5034033">
                <a:moveTo>
                  <a:pt x="0" y="0"/>
                </a:moveTo>
                <a:lnTo>
                  <a:pt x="4554746" y="0"/>
                </a:lnTo>
                <a:lnTo>
                  <a:pt x="4554746" y="5034033"/>
                </a:lnTo>
                <a:lnTo>
                  <a:pt x="0" y="503403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7D914E-F4E6-43AB-B3A5-B2689E3F93A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48312" y="4173634"/>
            <a:ext cx="2277077" cy="1894657"/>
          </a:xfrm>
          <a:custGeom>
            <a:avLst/>
            <a:gdLst>
              <a:gd name="connsiteX0" fmla="*/ 0 w 4554747"/>
              <a:gd name="connsiteY0" fmla="*/ 0 h 3789313"/>
              <a:gd name="connsiteX1" fmla="*/ 4554747 w 4554747"/>
              <a:gd name="connsiteY1" fmla="*/ 0 h 3789313"/>
              <a:gd name="connsiteX2" fmla="*/ 4554747 w 4554747"/>
              <a:gd name="connsiteY2" fmla="*/ 3789313 h 3789313"/>
              <a:gd name="connsiteX3" fmla="*/ 0 w 4554747"/>
              <a:gd name="connsiteY3" fmla="*/ 3789313 h 378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7" h="3789313">
                <a:moveTo>
                  <a:pt x="0" y="0"/>
                </a:moveTo>
                <a:lnTo>
                  <a:pt x="4554747" y="0"/>
                </a:lnTo>
                <a:lnTo>
                  <a:pt x="4554747" y="3789313"/>
                </a:lnTo>
                <a:lnTo>
                  <a:pt x="0" y="378931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CA5BFD2-4568-4D70-8E22-082F80275A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67340" y="3645600"/>
            <a:ext cx="2277077" cy="2422691"/>
          </a:xfrm>
          <a:custGeom>
            <a:avLst/>
            <a:gdLst>
              <a:gd name="connsiteX0" fmla="*/ 0 w 4554747"/>
              <a:gd name="connsiteY0" fmla="*/ 0 h 4845381"/>
              <a:gd name="connsiteX1" fmla="*/ 4554747 w 4554747"/>
              <a:gd name="connsiteY1" fmla="*/ 0 h 4845381"/>
              <a:gd name="connsiteX2" fmla="*/ 4554747 w 4554747"/>
              <a:gd name="connsiteY2" fmla="*/ 4845381 h 4845381"/>
              <a:gd name="connsiteX3" fmla="*/ 0 w 4554747"/>
              <a:gd name="connsiteY3" fmla="*/ 4845381 h 484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4747" h="4845381">
                <a:moveTo>
                  <a:pt x="0" y="0"/>
                </a:moveTo>
                <a:lnTo>
                  <a:pt x="4554747" y="0"/>
                </a:lnTo>
                <a:lnTo>
                  <a:pt x="4554747" y="4845381"/>
                </a:lnTo>
                <a:lnTo>
                  <a:pt x="0" y="484538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1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1" grpId="0" animBg="1"/>
      <p:bldP spid="20" grpId="0" animBg="1"/>
      <p:bldP spid="19" grpId="0" animBg="1"/>
    </p:bld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0BEBEC-4602-490C-BDCC-808640865DA5}"/>
              </a:ext>
            </a:extLst>
          </p:cNvPr>
          <p:cNvSpPr/>
          <p:nvPr/>
        </p:nvSpPr>
        <p:spPr>
          <a:xfrm>
            <a:off x="707274" y="586596"/>
            <a:ext cx="10768677" cy="566755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A78E4F-330F-43B1-8E8D-634D7E2524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21259796 w 21259800"/>
              <a:gd name="connsiteY0" fmla="*/ 3549667 h 11049000"/>
              <a:gd name="connsiteX1" fmla="*/ 19246864 w 21259800"/>
              <a:gd name="connsiteY1" fmla="*/ 5562600 h 11049000"/>
              <a:gd name="connsiteX2" fmla="*/ 21259798 w 21259800"/>
              <a:gd name="connsiteY2" fmla="*/ 7575533 h 11049000"/>
              <a:gd name="connsiteX3" fmla="*/ 0 w 21259800"/>
              <a:gd name="connsiteY3" fmla="*/ 0 h 11049000"/>
              <a:gd name="connsiteX4" fmla="*/ 21259800 w 21259800"/>
              <a:gd name="connsiteY4" fmla="*/ 0 h 11049000"/>
              <a:gd name="connsiteX5" fmla="*/ 21259800 w 21259800"/>
              <a:gd name="connsiteY5" fmla="*/ 11049000 h 11049000"/>
              <a:gd name="connsiteX6" fmla="*/ 0 w 21259800"/>
              <a:gd name="connsiteY6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0" h="11049000">
                <a:moveTo>
                  <a:pt x="21259796" y="3549667"/>
                </a:moveTo>
                <a:lnTo>
                  <a:pt x="19246864" y="5562600"/>
                </a:lnTo>
                <a:lnTo>
                  <a:pt x="21259798" y="7575533"/>
                </a:lnTo>
                <a:close/>
                <a:moveTo>
                  <a:pt x="0" y="0"/>
                </a:moveTo>
                <a:lnTo>
                  <a:pt x="21259800" y="0"/>
                </a:lnTo>
                <a:lnTo>
                  <a:pt x="2125980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5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1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756047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0BEBEC-4602-490C-BDCC-808640865DA5}"/>
              </a:ext>
            </a:extLst>
          </p:cNvPr>
          <p:cNvSpPr/>
          <p:nvPr/>
        </p:nvSpPr>
        <p:spPr>
          <a:xfrm>
            <a:off x="707274" y="586596"/>
            <a:ext cx="10768677" cy="5667556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6670D1-8893-47E2-92FC-474C4574E2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1741" y="647699"/>
            <a:ext cx="10628518" cy="5524500"/>
          </a:xfrm>
          <a:custGeom>
            <a:avLst/>
            <a:gdLst>
              <a:gd name="connsiteX0" fmla="*/ 0 w 21259803"/>
              <a:gd name="connsiteY0" fmla="*/ 3579586 h 11049000"/>
              <a:gd name="connsiteX1" fmla="*/ 1 w 21259803"/>
              <a:gd name="connsiteY1" fmla="*/ 3579587 h 11049000"/>
              <a:gd name="connsiteX2" fmla="*/ 1 w 21259803"/>
              <a:gd name="connsiteY2" fmla="*/ 7589810 h 11049000"/>
              <a:gd name="connsiteX3" fmla="*/ 1 w 21259803"/>
              <a:gd name="connsiteY3" fmla="*/ 7589810 h 11049000"/>
              <a:gd name="connsiteX4" fmla="*/ 21259803 w 21259803"/>
              <a:gd name="connsiteY4" fmla="*/ 0 h 11049000"/>
              <a:gd name="connsiteX5" fmla="*/ 21259801 w 21259803"/>
              <a:gd name="connsiteY5" fmla="*/ 2724510 h 11049000"/>
              <a:gd name="connsiteX6" fmla="*/ 21259801 w 21259803"/>
              <a:gd name="connsiteY6" fmla="*/ 8141898 h 11049000"/>
              <a:gd name="connsiteX7" fmla="*/ 21259803 w 21259803"/>
              <a:gd name="connsiteY7" fmla="*/ 11049000 h 11049000"/>
              <a:gd name="connsiteX8" fmla="*/ 1 w 21259803"/>
              <a:gd name="connsiteY8" fmla="*/ 11048999 h 11049000"/>
              <a:gd name="connsiteX9" fmla="*/ 1 w 21259803"/>
              <a:gd name="connsiteY9" fmla="*/ 7589810 h 11049000"/>
              <a:gd name="connsiteX10" fmla="*/ 2005112 w 21259803"/>
              <a:gd name="connsiteY10" fmla="*/ 5584698 h 11049000"/>
              <a:gd name="connsiteX11" fmla="*/ 1 w 21259803"/>
              <a:gd name="connsiteY11" fmla="*/ 3579587 h 11049000"/>
              <a:gd name="connsiteX12" fmla="*/ 1 w 21259803"/>
              <a:gd name="connsiteY12" fmla="*/ 1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59803" h="11049000">
                <a:moveTo>
                  <a:pt x="0" y="3579586"/>
                </a:moveTo>
                <a:lnTo>
                  <a:pt x="1" y="3579587"/>
                </a:lnTo>
                <a:lnTo>
                  <a:pt x="1" y="7589810"/>
                </a:lnTo>
                <a:lnTo>
                  <a:pt x="1" y="7589810"/>
                </a:lnTo>
                <a:close/>
                <a:moveTo>
                  <a:pt x="21259803" y="0"/>
                </a:moveTo>
                <a:lnTo>
                  <a:pt x="21259801" y="2724510"/>
                </a:lnTo>
                <a:lnTo>
                  <a:pt x="21259801" y="8141898"/>
                </a:lnTo>
                <a:lnTo>
                  <a:pt x="21259803" y="11049000"/>
                </a:lnTo>
                <a:lnTo>
                  <a:pt x="1" y="11048999"/>
                </a:lnTo>
                <a:lnTo>
                  <a:pt x="1" y="7589810"/>
                </a:lnTo>
                <a:lnTo>
                  <a:pt x="2005112" y="5584698"/>
                </a:lnTo>
                <a:lnTo>
                  <a:pt x="1" y="3579587"/>
                </a:lnTo>
                <a:lnTo>
                  <a:pt x="1" y="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9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E45A193-946A-476B-8F64-305BA1FA6A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56715" y="647700"/>
            <a:ext cx="2239326" cy="5524500"/>
          </a:xfrm>
          <a:custGeom>
            <a:avLst/>
            <a:gdLst>
              <a:gd name="connsiteX0" fmla="*/ 0 w 4479235"/>
              <a:gd name="connsiteY0" fmla="*/ 0 h 11049000"/>
              <a:gd name="connsiteX1" fmla="*/ 4479235 w 4479235"/>
              <a:gd name="connsiteY1" fmla="*/ 0 h 11049000"/>
              <a:gd name="connsiteX2" fmla="*/ 4479235 w 4479235"/>
              <a:gd name="connsiteY2" fmla="*/ 11049000 h 11049000"/>
              <a:gd name="connsiteX3" fmla="*/ 0 w 4479235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9235" h="11049000">
                <a:moveTo>
                  <a:pt x="0" y="0"/>
                </a:moveTo>
                <a:lnTo>
                  <a:pt x="4479235" y="0"/>
                </a:lnTo>
                <a:lnTo>
                  <a:pt x="4479235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2C4729B-341C-4AE9-81FD-6CBFA6263B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9210" y="647700"/>
            <a:ext cx="2239326" cy="2711726"/>
          </a:xfrm>
          <a:custGeom>
            <a:avLst/>
            <a:gdLst>
              <a:gd name="connsiteX0" fmla="*/ 0 w 4479235"/>
              <a:gd name="connsiteY0" fmla="*/ 0 h 5423452"/>
              <a:gd name="connsiteX1" fmla="*/ 4479235 w 4479235"/>
              <a:gd name="connsiteY1" fmla="*/ 0 h 5423452"/>
              <a:gd name="connsiteX2" fmla="*/ 4479235 w 4479235"/>
              <a:gd name="connsiteY2" fmla="*/ 5423452 h 5423452"/>
              <a:gd name="connsiteX3" fmla="*/ 0 w 4479235"/>
              <a:gd name="connsiteY3" fmla="*/ 5423452 h 54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9235" h="5423452">
                <a:moveTo>
                  <a:pt x="0" y="0"/>
                </a:moveTo>
                <a:lnTo>
                  <a:pt x="4479235" y="0"/>
                </a:lnTo>
                <a:lnTo>
                  <a:pt x="4479235" y="5423452"/>
                </a:lnTo>
                <a:lnTo>
                  <a:pt x="0" y="542345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3C9A88A-638C-43BA-9C93-31A56E47AD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09210" y="3453848"/>
            <a:ext cx="2239326" cy="2711726"/>
          </a:xfrm>
          <a:custGeom>
            <a:avLst/>
            <a:gdLst>
              <a:gd name="connsiteX0" fmla="*/ 0 w 4479235"/>
              <a:gd name="connsiteY0" fmla="*/ 0 h 5423452"/>
              <a:gd name="connsiteX1" fmla="*/ 4479235 w 4479235"/>
              <a:gd name="connsiteY1" fmla="*/ 0 h 5423452"/>
              <a:gd name="connsiteX2" fmla="*/ 4479235 w 4479235"/>
              <a:gd name="connsiteY2" fmla="*/ 5423452 h 5423452"/>
              <a:gd name="connsiteX3" fmla="*/ 0 w 4479235"/>
              <a:gd name="connsiteY3" fmla="*/ 5423452 h 54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9235" h="5423452">
                <a:moveTo>
                  <a:pt x="0" y="0"/>
                </a:moveTo>
                <a:lnTo>
                  <a:pt x="4479235" y="0"/>
                </a:lnTo>
                <a:lnTo>
                  <a:pt x="4479235" y="5423452"/>
                </a:lnTo>
                <a:lnTo>
                  <a:pt x="0" y="5423452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8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A56B7E-4AD2-4409-947D-18DECC0E2602}"/>
              </a:ext>
            </a:extLst>
          </p:cNvPr>
          <p:cNvSpPr/>
          <p:nvPr/>
        </p:nvSpPr>
        <p:spPr>
          <a:xfrm>
            <a:off x="781742" y="666750"/>
            <a:ext cx="10628516" cy="5524500"/>
          </a:xfrm>
          <a:prstGeom prst="rect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16961394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6A4359F-16C4-442E-949E-B1CBE5348C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85899" y="647700"/>
            <a:ext cx="7024359" cy="5524500"/>
          </a:xfrm>
          <a:custGeom>
            <a:avLst/>
            <a:gdLst>
              <a:gd name="connsiteX0" fmla="*/ 0 w 2320541"/>
              <a:gd name="connsiteY0" fmla="*/ 0 h 1743457"/>
              <a:gd name="connsiteX1" fmla="*/ 2320541 w 2320541"/>
              <a:gd name="connsiteY1" fmla="*/ 0 h 1743457"/>
              <a:gd name="connsiteX2" fmla="*/ 2320541 w 2320541"/>
              <a:gd name="connsiteY2" fmla="*/ 1743457 h 1743457"/>
              <a:gd name="connsiteX3" fmla="*/ 0 w 2320541"/>
              <a:gd name="connsiteY3" fmla="*/ 1743457 h 1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541" h="1743457">
                <a:moveTo>
                  <a:pt x="0" y="0"/>
                </a:moveTo>
                <a:lnTo>
                  <a:pt x="2320541" y="0"/>
                </a:lnTo>
                <a:lnTo>
                  <a:pt x="2320541" y="1743457"/>
                </a:lnTo>
                <a:lnTo>
                  <a:pt x="0" y="174345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7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8EDEBD-17D3-4DF2-AA7E-AA113622C4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79525" y="1718056"/>
            <a:ext cx="1160119" cy="871729"/>
          </a:xfrm>
          <a:custGeom>
            <a:avLst/>
            <a:gdLst>
              <a:gd name="connsiteX0" fmla="*/ 0 w 2320541"/>
              <a:gd name="connsiteY0" fmla="*/ 0 h 1743457"/>
              <a:gd name="connsiteX1" fmla="*/ 2320541 w 2320541"/>
              <a:gd name="connsiteY1" fmla="*/ 0 h 1743457"/>
              <a:gd name="connsiteX2" fmla="*/ 2320541 w 2320541"/>
              <a:gd name="connsiteY2" fmla="*/ 1743457 h 1743457"/>
              <a:gd name="connsiteX3" fmla="*/ 0 w 2320541"/>
              <a:gd name="connsiteY3" fmla="*/ 1743457 h 1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541" h="1743457">
                <a:moveTo>
                  <a:pt x="0" y="0"/>
                </a:moveTo>
                <a:lnTo>
                  <a:pt x="2320541" y="0"/>
                </a:lnTo>
                <a:lnTo>
                  <a:pt x="2320541" y="1743457"/>
                </a:lnTo>
                <a:lnTo>
                  <a:pt x="0" y="174345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881EA14-3A57-4B11-A9FF-1616AF9372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0002" y="1718056"/>
            <a:ext cx="1160119" cy="871729"/>
          </a:xfrm>
          <a:custGeom>
            <a:avLst/>
            <a:gdLst>
              <a:gd name="connsiteX0" fmla="*/ 0 w 2320541"/>
              <a:gd name="connsiteY0" fmla="*/ 0 h 1743457"/>
              <a:gd name="connsiteX1" fmla="*/ 2320541 w 2320541"/>
              <a:gd name="connsiteY1" fmla="*/ 0 h 1743457"/>
              <a:gd name="connsiteX2" fmla="*/ 2320541 w 2320541"/>
              <a:gd name="connsiteY2" fmla="*/ 1743457 h 1743457"/>
              <a:gd name="connsiteX3" fmla="*/ 0 w 2320541"/>
              <a:gd name="connsiteY3" fmla="*/ 1743457 h 1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541" h="1743457">
                <a:moveTo>
                  <a:pt x="0" y="0"/>
                </a:moveTo>
                <a:lnTo>
                  <a:pt x="2320541" y="0"/>
                </a:lnTo>
                <a:lnTo>
                  <a:pt x="2320541" y="1743457"/>
                </a:lnTo>
                <a:lnTo>
                  <a:pt x="0" y="174345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3263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122FED-B9CE-40D8-846C-33FC451E3876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  <a:effectLst>
            <a:outerShdw blurRad="1066800" dist="304800" dir="2700000" algn="tl" rotWithShape="0">
              <a:schemeClr val="accent2">
                <a:lumMod val="50000"/>
                <a:alpha val="6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452C489-EA6E-4BC5-9850-D8537E86C9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742" y="647700"/>
            <a:ext cx="3542839" cy="2781300"/>
          </a:xfrm>
          <a:custGeom>
            <a:avLst/>
            <a:gdLst>
              <a:gd name="connsiteX0" fmla="*/ 0 w 7086600"/>
              <a:gd name="connsiteY0" fmla="*/ 0 h 5562600"/>
              <a:gd name="connsiteX1" fmla="*/ 7086600 w 7086600"/>
              <a:gd name="connsiteY1" fmla="*/ 0 h 5562600"/>
              <a:gd name="connsiteX2" fmla="*/ 7086600 w 7086600"/>
              <a:gd name="connsiteY2" fmla="*/ 5562600 h 5562600"/>
              <a:gd name="connsiteX3" fmla="*/ 0 w 708660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600" h="5562600">
                <a:moveTo>
                  <a:pt x="0" y="0"/>
                </a:moveTo>
                <a:lnTo>
                  <a:pt x="7086600" y="0"/>
                </a:lnTo>
                <a:lnTo>
                  <a:pt x="7086600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9F50EE-1872-42E1-8F57-3DB9C267B3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4581" y="647700"/>
            <a:ext cx="3542839" cy="2781300"/>
          </a:xfrm>
          <a:custGeom>
            <a:avLst/>
            <a:gdLst>
              <a:gd name="connsiteX0" fmla="*/ 0 w 7086600"/>
              <a:gd name="connsiteY0" fmla="*/ 0 h 5562600"/>
              <a:gd name="connsiteX1" fmla="*/ 7086600 w 7086600"/>
              <a:gd name="connsiteY1" fmla="*/ 0 h 5562600"/>
              <a:gd name="connsiteX2" fmla="*/ 7086600 w 7086600"/>
              <a:gd name="connsiteY2" fmla="*/ 5562600 h 5562600"/>
              <a:gd name="connsiteX3" fmla="*/ 0 w 708660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600" h="5562600">
                <a:moveTo>
                  <a:pt x="0" y="0"/>
                </a:moveTo>
                <a:lnTo>
                  <a:pt x="7086600" y="0"/>
                </a:lnTo>
                <a:lnTo>
                  <a:pt x="7086600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3BA0F6-5D4B-47F5-9DA5-B602829E29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67419" y="647700"/>
            <a:ext cx="3542839" cy="2781300"/>
          </a:xfrm>
          <a:custGeom>
            <a:avLst/>
            <a:gdLst>
              <a:gd name="connsiteX0" fmla="*/ 0 w 7086600"/>
              <a:gd name="connsiteY0" fmla="*/ 0 h 5562600"/>
              <a:gd name="connsiteX1" fmla="*/ 7086600 w 7086600"/>
              <a:gd name="connsiteY1" fmla="*/ 0 h 5562600"/>
              <a:gd name="connsiteX2" fmla="*/ 7086600 w 7086600"/>
              <a:gd name="connsiteY2" fmla="*/ 5562600 h 5562600"/>
              <a:gd name="connsiteX3" fmla="*/ 0 w 7086600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600" h="5562600">
                <a:moveTo>
                  <a:pt x="0" y="0"/>
                </a:moveTo>
                <a:lnTo>
                  <a:pt x="7086600" y="0"/>
                </a:lnTo>
                <a:lnTo>
                  <a:pt x="7086600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1656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65343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ght Blue">
            <a:extLst>
              <a:ext uri="{FF2B5EF4-FFF2-40B4-BE49-F238E27FC236}">
                <a16:creationId xmlns:a16="http://schemas.microsoft.com/office/drawing/2014/main" id="{737C1824-F0F8-4696-B834-5E2D2D66B4B5}"/>
              </a:ext>
            </a:extLst>
          </p:cNvPr>
          <p:cNvSpPr/>
          <p:nvPr/>
        </p:nvSpPr>
        <p:spPr>
          <a:xfrm rot="11700000">
            <a:off x="-4544341" y="83911"/>
            <a:ext cx="15959221" cy="10708345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7000">
                <a:schemeClr val="accent2"/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4" name="Pink Purple">
            <a:extLst>
              <a:ext uri="{FF2B5EF4-FFF2-40B4-BE49-F238E27FC236}">
                <a16:creationId xmlns:a16="http://schemas.microsoft.com/office/drawing/2014/main" id="{500985AA-642B-4D7B-8B9E-2F84B87877A6}"/>
              </a:ext>
            </a:extLst>
          </p:cNvPr>
          <p:cNvSpPr/>
          <p:nvPr/>
        </p:nvSpPr>
        <p:spPr>
          <a:xfrm rot="900000">
            <a:off x="-2008543" y="-4096517"/>
            <a:ext cx="10503734" cy="939410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1000">
                <a:schemeClr val="accent2"/>
              </a:gs>
              <a:gs pos="40000">
                <a:schemeClr val="accent3">
                  <a:lumMod val="75000"/>
                </a:schemeClr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5" name="Purple">
            <a:extLst>
              <a:ext uri="{FF2B5EF4-FFF2-40B4-BE49-F238E27FC236}">
                <a16:creationId xmlns:a16="http://schemas.microsoft.com/office/drawing/2014/main" id="{448C279F-10E9-4C46-A814-3EAAE49164DB}"/>
              </a:ext>
            </a:extLst>
          </p:cNvPr>
          <p:cNvSpPr/>
          <p:nvPr/>
        </p:nvSpPr>
        <p:spPr>
          <a:xfrm rot="15300000">
            <a:off x="1207066" y="-4670724"/>
            <a:ext cx="15008936" cy="1341987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3000">
                <a:schemeClr val="accent2"/>
              </a:gs>
              <a:gs pos="0">
                <a:schemeClr val="accent2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6" name="Pink">
            <a:extLst>
              <a:ext uri="{FF2B5EF4-FFF2-40B4-BE49-F238E27FC236}">
                <a16:creationId xmlns:a16="http://schemas.microsoft.com/office/drawing/2014/main" id="{B4D9EABA-F71C-441A-8842-306D0D635336}"/>
              </a:ext>
            </a:extLst>
          </p:cNvPr>
          <p:cNvSpPr/>
          <p:nvPr/>
        </p:nvSpPr>
        <p:spPr>
          <a:xfrm rot="9000000">
            <a:off x="285211" y="-2546184"/>
            <a:ext cx="8538604" cy="7636573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7" name="Light Blue">
            <a:extLst>
              <a:ext uri="{FF2B5EF4-FFF2-40B4-BE49-F238E27FC236}">
                <a16:creationId xmlns:a16="http://schemas.microsoft.com/office/drawing/2014/main" id="{DAAA02BD-934D-45D9-8BEE-7910C910F060}"/>
              </a:ext>
            </a:extLst>
          </p:cNvPr>
          <p:cNvSpPr/>
          <p:nvPr/>
        </p:nvSpPr>
        <p:spPr>
          <a:xfrm rot="15300000">
            <a:off x="3663172" y="-3280938"/>
            <a:ext cx="15008936" cy="1341987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80000">
                <a:schemeClr val="accent2">
                  <a:alpha val="32000"/>
                </a:schemeClr>
              </a:gs>
              <a:gs pos="0">
                <a:schemeClr val="accent1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1D954-382A-4932-A144-A60611423025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E22C8D-264D-45DD-9727-631727A95C16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441EEE-8DEB-47CE-89B8-E9A1AFC49771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395E79-7464-461B-BAB4-E9EA0ED82658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5A810-B35F-40B2-B3E2-7125E4E901D6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bg1"/>
                </a:solidFill>
              </a:rPr>
              <a:t> presentation to </a:t>
            </a:r>
            <a:r>
              <a:rPr lang="en-US" sz="1000" b="0">
                <a:solidFill>
                  <a:schemeClr val="bg1"/>
                </a:solidFill>
              </a:rPr>
              <a:t>DesignBall</a:t>
            </a:r>
            <a:r>
              <a:rPr lang="en-US" sz="1000">
                <a:solidFill>
                  <a:schemeClr val="bg1"/>
                </a:solidFill>
              </a:rPr>
              <a:t> team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402281-A71B-4254-9374-C33A92A607A8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34EFB6-50AA-4D38-9D48-7BD5B45DDFBB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1FBF3C-CB21-415F-B45D-959770BDF22A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BAE8D9-87AB-46BC-92A4-F4E9D7AC0FBA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17" name="Rectangle 16">
            <a:hlinkClick r:id="rId2"/>
            <a:extLst>
              <a:ext uri="{FF2B5EF4-FFF2-40B4-BE49-F238E27FC236}">
                <a16:creationId xmlns:a16="http://schemas.microsoft.com/office/drawing/2014/main" id="{24E0D936-A358-44A0-8799-2857E707915C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Rectangle 17">
            <a:hlinkClick r:id="rId3"/>
            <a:extLst>
              <a:ext uri="{FF2B5EF4-FFF2-40B4-BE49-F238E27FC236}">
                <a16:creationId xmlns:a16="http://schemas.microsoft.com/office/drawing/2014/main" id="{FB9CC360-65F7-47B8-821F-29626B4BC244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9" name="Rectangle 18">
            <a:hlinkClick r:id="rId4"/>
            <a:extLst>
              <a:ext uri="{FF2B5EF4-FFF2-40B4-BE49-F238E27FC236}">
                <a16:creationId xmlns:a16="http://schemas.microsoft.com/office/drawing/2014/main" id="{E141DB3D-31D6-4A50-8649-C600099A9539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9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1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302768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289BE9-3518-4572-9F36-A58461E160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5202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95F91-8D51-4FF1-A532-B0BD4F0276E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32999" y="2960127"/>
            <a:ext cx="1368815" cy="937747"/>
          </a:xfrm>
          <a:custGeom>
            <a:avLst/>
            <a:gdLst>
              <a:gd name="connsiteX0" fmla="*/ 0 w 2737986"/>
              <a:gd name="connsiteY0" fmla="*/ 0 h 1875494"/>
              <a:gd name="connsiteX1" fmla="*/ 2737986 w 2737986"/>
              <a:gd name="connsiteY1" fmla="*/ 0 h 1875494"/>
              <a:gd name="connsiteX2" fmla="*/ 2737986 w 2737986"/>
              <a:gd name="connsiteY2" fmla="*/ 1875494 h 1875494"/>
              <a:gd name="connsiteX3" fmla="*/ 0 w 2737986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6" h="1875494">
                <a:moveTo>
                  <a:pt x="0" y="0"/>
                </a:moveTo>
                <a:lnTo>
                  <a:pt x="2737986" y="0"/>
                </a:lnTo>
                <a:lnTo>
                  <a:pt x="2737986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8D104-8DBC-47C1-B410-760C3B7EC2C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50798" y="2960127"/>
            <a:ext cx="1368814" cy="937747"/>
          </a:xfrm>
          <a:custGeom>
            <a:avLst/>
            <a:gdLst>
              <a:gd name="connsiteX0" fmla="*/ 0 w 2737984"/>
              <a:gd name="connsiteY0" fmla="*/ 0 h 1875494"/>
              <a:gd name="connsiteX1" fmla="*/ 2737984 w 2737984"/>
              <a:gd name="connsiteY1" fmla="*/ 0 h 1875494"/>
              <a:gd name="connsiteX2" fmla="*/ 2737984 w 2737984"/>
              <a:gd name="connsiteY2" fmla="*/ 1875494 h 1875494"/>
              <a:gd name="connsiteX3" fmla="*/ 0 w 2737984"/>
              <a:gd name="connsiteY3" fmla="*/ 1875494 h 18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7984" h="1875494">
                <a:moveTo>
                  <a:pt x="0" y="0"/>
                </a:moveTo>
                <a:lnTo>
                  <a:pt x="2737984" y="0"/>
                </a:lnTo>
                <a:lnTo>
                  <a:pt x="2737984" y="1875494"/>
                </a:lnTo>
                <a:lnTo>
                  <a:pt x="0" y="187549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360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07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DF241A1-3249-4A50-880D-BD32EE8458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5314259" cy="6858000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1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2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6527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82234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2383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4784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3648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54630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09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8354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5609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14612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59178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5703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8060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5798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4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45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9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8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4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4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4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2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842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73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3619414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982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7838079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8784189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1595129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81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993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76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8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0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21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0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25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689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329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28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55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094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65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5A564FA-DF57-406B-AA52-35DAE3ECA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2078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78CB79B-A821-4975-B3CF-C5631EBE39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2945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5BC2ECA-3A89-4ACF-A651-BD8BD09C70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1772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48228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/>
        </p:nvSpPr>
        <p:spPr>
          <a:xfrm rot="16200000">
            <a:off x="-627531" y="3132558"/>
            <a:ext cx="225574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+mj-lt"/>
              </a:rPr>
              <a:t>Nova</a:t>
            </a:r>
            <a:r>
              <a:rPr lang="en-US" sz="1000">
                <a:solidFill>
                  <a:schemeClr val="tx1"/>
                </a:solidFill>
              </a:rPr>
              <a:t> presentation to DesignTuts team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/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ED305-11AC-4DF6-95E5-0D658AC4E0A0}"/>
              </a:ext>
            </a:extLst>
          </p:cNvPr>
          <p:cNvSpPr/>
          <p:nvPr/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22A108-D151-4EA8-9380-3C6EB288932B}"/>
              </a:ext>
            </a:extLst>
          </p:cNvPr>
          <p:cNvSpPr/>
          <p:nvPr/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DE27B-C85C-4D54-A022-976B2D0DD19A}"/>
              </a:ext>
            </a:extLst>
          </p:cNvPr>
          <p:cNvSpPr/>
          <p:nvPr/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B9A2B0-4CF5-4B3C-8C18-E65E2B8C917A}"/>
              </a:ext>
            </a:extLst>
          </p:cNvPr>
          <p:cNvSpPr/>
          <p:nvPr/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81A6E2-5B09-457E-812E-51511A381940}"/>
              </a:ext>
            </a:extLst>
          </p:cNvPr>
          <p:cNvSpPr txBox="1">
            <a:spLocks/>
          </p:cNvSpPr>
          <p:nvPr/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DFEF7234-7D16-4547-AD06-EF442D231C26}"/>
              </a:ext>
            </a:extLst>
          </p:cNvPr>
          <p:cNvSpPr/>
          <p:nvPr/>
        </p:nvSpPr>
        <p:spPr>
          <a:xfrm>
            <a:off x="11679862" y="3250568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756953-F73D-473A-AAB6-F6742A70FB12}"/>
              </a:ext>
            </a:extLst>
          </p:cNvPr>
          <p:cNvSpPr/>
          <p:nvPr/>
        </p:nvSpPr>
        <p:spPr>
          <a:xfrm rot="2700000">
            <a:off x="11716761" y="3290685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E41AB32-3111-45E8-A763-621C6AB956B7}"/>
              </a:ext>
            </a:extLst>
          </p:cNvPr>
          <p:cNvSpPr>
            <a:spLocks/>
          </p:cNvSpPr>
          <p:nvPr/>
        </p:nvSpPr>
        <p:spPr bwMode="auto">
          <a:xfrm>
            <a:off x="11829832" y="3371063"/>
            <a:ext cx="56879" cy="122229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" name="Rectangle 11">
            <a:hlinkClick r:id="rId3"/>
            <a:extLst>
              <a:ext uri="{FF2B5EF4-FFF2-40B4-BE49-F238E27FC236}">
                <a16:creationId xmlns:a16="http://schemas.microsoft.com/office/drawing/2014/main" id="{A53A1220-5AB6-40B6-A7C2-28F939B5D56E}"/>
              </a:ext>
            </a:extLst>
          </p:cNvPr>
          <p:cNvSpPr/>
          <p:nvPr/>
        </p:nvSpPr>
        <p:spPr>
          <a:xfrm>
            <a:off x="11679862" y="2839999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407B0DC-8427-4721-AAA2-A667E86D7C2B}"/>
              </a:ext>
            </a:extLst>
          </p:cNvPr>
          <p:cNvSpPr>
            <a:spLocks noEditPoints="1"/>
          </p:cNvSpPr>
          <p:nvPr/>
        </p:nvSpPr>
        <p:spPr bwMode="auto">
          <a:xfrm>
            <a:off x="11795206" y="2957895"/>
            <a:ext cx="126131" cy="121074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298F93-E28A-4A6A-B4B1-5DB8B90DBD4D}"/>
              </a:ext>
            </a:extLst>
          </p:cNvPr>
          <p:cNvSpPr/>
          <p:nvPr/>
        </p:nvSpPr>
        <p:spPr>
          <a:xfrm rot="2700000">
            <a:off x="11716761" y="2880117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>
            <a:hlinkClick r:id="rId4"/>
            <a:extLst>
              <a:ext uri="{FF2B5EF4-FFF2-40B4-BE49-F238E27FC236}">
                <a16:creationId xmlns:a16="http://schemas.microsoft.com/office/drawing/2014/main" id="{C85C7F75-41AD-4A3A-8E42-56FFCC54EA35}"/>
              </a:ext>
            </a:extLst>
          </p:cNvPr>
          <p:cNvSpPr/>
          <p:nvPr/>
        </p:nvSpPr>
        <p:spPr>
          <a:xfrm>
            <a:off x="11679862" y="3661136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405FD7B-4C67-4C0D-A50B-CD501A6FFE60}"/>
              </a:ext>
            </a:extLst>
          </p:cNvPr>
          <p:cNvSpPr>
            <a:spLocks/>
          </p:cNvSpPr>
          <p:nvPr/>
        </p:nvSpPr>
        <p:spPr bwMode="auto">
          <a:xfrm>
            <a:off x="11789999" y="3790030"/>
            <a:ext cx="136546" cy="111548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68AF2-4BDF-494C-8E68-D8622BC33408}"/>
              </a:ext>
            </a:extLst>
          </p:cNvPr>
          <p:cNvSpPr/>
          <p:nvPr/>
        </p:nvSpPr>
        <p:spPr>
          <a:xfrm rot="2700000">
            <a:off x="11716761" y="3701253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/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/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F699BD0-E3CD-4B7D-9308-5545CC562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9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28" grpId="0" animBg="1"/>
    </p:bld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F2F8012-EE85-4E61-B325-F04045D1F0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34" y="647700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CCFAD53-D99C-4483-BBC4-1C6952C442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934" y="701238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B27640E-DC5B-4F3D-B3BD-3BD42A3AC6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0934" y="-578815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/>
        </p:nvSpPr>
        <p:spPr>
          <a:xfrm rot="16200000">
            <a:off x="-627531" y="3132558"/>
            <a:ext cx="225574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+mj-lt"/>
              </a:rPr>
              <a:t>Nova</a:t>
            </a:r>
            <a:r>
              <a:rPr lang="en-US" sz="1000">
                <a:solidFill>
                  <a:schemeClr val="tx1"/>
                </a:solidFill>
              </a:rPr>
              <a:t> presentation to DesignTuts team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/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ED305-11AC-4DF6-95E5-0D658AC4E0A0}"/>
              </a:ext>
            </a:extLst>
          </p:cNvPr>
          <p:cNvSpPr/>
          <p:nvPr/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22A108-D151-4EA8-9380-3C6EB288932B}"/>
              </a:ext>
            </a:extLst>
          </p:cNvPr>
          <p:cNvSpPr/>
          <p:nvPr/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DE27B-C85C-4D54-A022-976B2D0DD19A}"/>
              </a:ext>
            </a:extLst>
          </p:cNvPr>
          <p:cNvSpPr/>
          <p:nvPr/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B9A2B0-4CF5-4B3C-8C18-E65E2B8C917A}"/>
              </a:ext>
            </a:extLst>
          </p:cNvPr>
          <p:cNvSpPr/>
          <p:nvPr/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81A6E2-5B09-457E-812E-51511A381940}"/>
              </a:ext>
            </a:extLst>
          </p:cNvPr>
          <p:cNvSpPr txBox="1">
            <a:spLocks/>
          </p:cNvSpPr>
          <p:nvPr/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DFEF7234-7D16-4547-AD06-EF442D231C26}"/>
              </a:ext>
            </a:extLst>
          </p:cNvPr>
          <p:cNvSpPr/>
          <p:nvPr/>
        </p:nvSpPr>
        <p:spPr>
          <a:xfrm>
            <a:off x="11679862" y="3250568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756953-F73D-473A-AAB6-F6742A70FB12}"/>
              </a:ext>
            </a:extLst>
          </p:cNvPr>
          <p:cNvSpPr/>
          <p:nvPr/>
        </p:nvSpPr>
        <p:spPr>
          <a:xfrm rot="2700000">
            <a:off x="11716761" y="3290685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E41AB32-3111-45E8-A763-621C6AB956B7}"/>
              </a:ext>
            </a:extLst>
          </p:cNvPr>
          <p:cNvSpPr>
            <a:spLocks/>
          </p:cNvSpPr>
          <p:nvPr/>
        </p:nvSpPr>
        <p:spPr bwMode="auto">
          <a:xfrm>
            <a:off x="11829832" y="3371063"/>
            <a:ext cx="56879" cy="122229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" name="Rectangle 11">
            <a:hlinkClick r:id="rId3"/>
            <a:extLst>
              <a:ext uri="{FF2B5EF4-FFF2-40B4-BE49-F238E27FC236}">
                <a16:creationId xmlns:a16="http://schemas.microsoft.com/office/drawing/2014/main" id="{A53A1220-5AB6-40B6-A7C2-28F939B5D56E}"/>
              </a:ext>
            </a:extLst>
          </p:cNvPr>
          <p:cNvSpPr/>
          <p:nvPr/>
        </p:nvSpPr>
        <p:spPr>
          <a:xfrm>
            <a:off x="11679862" y="2839999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407B0DC-8427-4721-AAA2-A667E86D7C2B}"/>
              </a:ext>
            </a:extLst>
          </p:cNvPr>
          <p:cNvSpPr>
            <a:spLocks noEditPoints="1"/>
          </p:cNvSpPr>
          <p:nvPr/>
        </p:nvSpPr>
        <p:spPr bwMode="auto">
          <a:xfrm>
            <a:off x="11795206" y="2957895"/>
            <a:ext cx="126131" cy="121074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298F93-E28A-4A6A-B4B1-5DB8B90DBD4D}"/>
              </a:ext>
            </a:extLst>
          </p:cNvPr>
          <p:cNvSpPr/>
          <p:nvPr/>
        </p:nvSpPr>
        <p:spPr>
          <a:xfrm rot="2700000">
            <a:off x="11716761" y="2880117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>
            <a:hlinkClick r:id="rId4"/>
            <a:extLst>
              <a:ext uri="{FF2B5EF4-FFF2-40B4-BE49-F238E27FC236}">
                <a16:creationId xmlns:a16="http://schemas.microsoft.com/office/drawing/2014/main" id="{C85C7F75-41AD-4A3A-8E42-56FFCC54EA35}"/>
              </a:ext>
            </a:extLst>
          </p:cNvPr>
          <p:cNvSpPr/>
          <p:nvPr/>
        </p:nvSpPr>
        <p:spPr>
          <a:xfrm>
            <a:off x="11679862" y="3661136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405FD7B-4C67-4C0D-A50B-CD501A6FFE60}"/>
              </a:ext>
            </a:extLst>
          </p:cNvPr>
          <p:cNvSpPr>
            <a:spLocks/>
          </p:cNvSpPr>
          <p:nvPr/>
        </p:nvSpPr>
        <p:spPr bwMode="auto">
          <a:xfrm>
            <a:off x="11789999" y="3790030"/>
            <a:ext cx="136546" cy="111548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68AF2-4BDF-494C-8E68-D8622BC33408}"/>
              </a:ext>
            </a:extLst>
          </p:cNvPr>
          <p:cNvSpPr/>
          <p:nvPr/>
        </p:nvSpPr>
        <p:spPr>
          <a:xfrm rot="2700000">
            <a:off x="11716761" y="3701253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/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/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6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5.92371E-7 -3.33333E-6 L -5.92371E-7 -0.92233 " pathEditMode="relative" rAng="0" ptsTypes="AA">
                                      <p:cBhvr>
                                        <p:cTn id="80" dur="2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-2.59259E-6 L -5.92371E-7 -0.92801 " pathEditMode="relative" rAng="0" ptsTypes="AA">
                                      <p:cBhvr>
                                        <p:cTn id="82" dur="2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accel="47619" decel="47619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2.59259E-6 L -5.92371E-7 0.93819 " pathEditMode="relative" rAng="0" ptsTypes="AA">
                                      <p:cBhvr>
                                        <p:cTn id="90" dur="2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6" grpId="1" animBg="1"/>
      <p:bldP spid="37" grpId="0" animBg="1"/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049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5A564FA-DF57-406B-AA52-35DAE3ECA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2078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178CB79B-A821-4975-B3CF-C5631EBE39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42945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5BC2ECA-3A89-4ACF-A651-BD8BD09C70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1772" y="1317256"/>
            <a:ext cx="2296586" cy="2042652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77315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/>
        </p:nvSpPr>
        <p:spPr>
          <a:xfrm rot="16200000">
            <a:off x="-627531" y="3132558"/>
            <a:ext cx="225574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+mj-lt"/>
              </a:rPr>
              <a:t>Nova</a:t>
            </a:r>
            <a:r>
              <a:rPr lang="en-US" sz="1000">
                <a:solidFill>
                  <a:schemeClr val="tx1"/>
                </a:solidFill>
              </a:rPr>
              <a:t> presentation to DesignTuts team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/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ED305-11AC-4DF6-95E5-0D658AC4E0A0}"/>
              </a:ext>
            </a:extLst>
          </p:cNvPr>
          <p:cNvSpPr/>
          <p:nvPr/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22A108-D151-4EA8-9380-3C6EB288932B}"/>
              </a:ext>
            </a:extLst>
          </p:cNvPr>
          <p:cNvSpPr/>
          <p:nvPr/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DE27B-C85C-4D54-A022-976B2D0DD19A}"/>
              </a:ext>
            </a:extLst>
          </p:cNvPr>
          <p:cNvSpPr/>
          <p:nvPr/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B9A2B0-4CF5-4B3C-8C18-E65E2B8C917A}"/>
              </a:ext>
            </a:extLst>
          </p:cNvPr>
          <p:cNvSpPr/>
          <p:nvPr/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81A6E2-5B09-457E-812E-51511A381940}"/>
              </a:ext>
            </a:extLst>
          </p:cNvPr>
          <p:cNvSpPr txBox="1">
            <a:spLocks/>
          </p:cNvSpPr>
          <p:nvPr/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DFEF7234-7D16-4547-AD06-EF442D231C26}"/>
              </a:ext>
            </a:extLst>
          </p:cNvPr>
          <p:cNvSpPr/>
          <p:nvPr/>
        </p:nvSpPr>
        <p:spPr>
          <a:xfrm>
            <a:off x="11679862" y="3250568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756953-F73D-473A-AAB6-F6742A70FB12}"/>
              </a:ext>
            </a:extLst>
          </p:cNvPr>
          <p:cNvSpPr/>
          <p:nvPr/>
        </p:nvSpPr>
        <p:spPr>
          <a:xfrm rot="2700000">
            <a:off x="11716761" y="3290685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E41AB32-3111-45E8-A763-621C6AB956B7}"/>
              </a:ext>
            </a:extLst>
          </p:cNvPr>
          <p:cNvSpPr>
            <a:spLocks/>
          </p:cNvSpPr>
          <p:nvPr/>
        </p:nvSpPr>
        <p:spPr bwMode="auto">
          <a:xfrm>
            <a:off x="11829832" y="3371063"/>
            <a:ext cx="56879" cy="122229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" name="Rectangle 11">
            <a:hlinkClick r:id="rId3"/>
            <a:extLst>
              <a:ext uri="{FF2B5EF4-FFF2-40B4-BE49-F238E27FC236}">
                <a16:creationId xmlns:a16="http://schemas.microsoft.com/office/drawing/2014/main" id="{A53A1220-5AB6-40B6-A7C2-28F939B5D56E}"/>
              </a:ext>
            </a:extLst>
          </p:cNvPr>
          <p:cNvSpPr/>
          <p:nvPr/>
        </p:nvSpPr>
        <p:spPr>
          <a:xfrm>
            <a:off x="11679862" y="2839999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407B0DC-8427-4721-AAA2-A667E86D7C2B}"/>
              </a:ext>
            </a:extLst>
          </p:cNvPr>
          <p:cNvSpPr>
            <a:spLocks noEditPoints="1"/>
          </p:cNvSpPr>
          <p:nvPr/>
        </p:nvSpPr>
        <p:spPr bwMode="auto">
          <a:xfrm>
            <a:off x="11795206" y="2957895"/>
            <a:ext cx="126131" cy="121074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298F93-E28A-4A6A-B4B1-5DB8B90DBD4D}"/>
              </a:ext>
            </a:extLst>
          </p:cNvPr>
          <p:cNvSpPr/>
          <p:nvPr/>
        </p:nvSpPr>
        <p:spPr>
          <a:xfrm rot="2700000">
            <a:off x="11716761" y="2880117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>
            <a:hlinkClick r:id="rId4"/>
            <a:extLst>
              <a:ext uri="{FF2B5EF4-FFF2-40B4-BE49-F238E27FC236}">
                <a16:creationId xmlns:a16="http://schemas.microsoft.com/office/drawing/2014/main" id="{C85C7F75-41AD-4A3A-8E42-56FFCC54EA35}"/>
              </a:ext>
            </a:extLst>
          </p:cNvPr>
          <p:cNvSpPr/>
          <p:nvPr/>
        </p:nvSpPr>
        <p:spPr>
          <a:xfrm>
            <a:off x="11679862" y="3661136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405FD7B-4C67-4C0D-A50B-CD501A6FFE60}"/>
              </a:ext>
            </a:extLst>
          </p:cNvPr>
          <p:cNvSpPr>
            <a:spLocks/>
          </p:cNvSpPr>
          <p:nvPr/>
        </p:nvSpPr>
        <p:spPr bwMode="auto">
          <a:xfrm>
            <a:off x="11789999" y="3790030"/>
            <a:ext cx="136546" cy="111548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68AF2-4BDF-494C-8E68-D8622BC33408}"/>
              </a:ext>
            </a:extLst>
          </p:cNvPr>
          <p:cNvSpPr/>
          <p:nvPr/>
        </p:nvSpPr>
        <p:spPr>
          <a:xfrm rot="2700000">
            <a:off x="11716761" y="3701253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/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/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F699BD0-E3CD-4B7D-9308-5545CC562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1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28" grpId="0" animBg="1"/>
    </p:bld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F2F8012-EE85-4E61-B325-F04045D1F0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34" y="647700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CCFAD53-D99C-4483-BBC4-1C6952C442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934" y="701238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B27640E-DC5B-4F3D-B3BD-3BD42A3AC6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0934" y="-578815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1EFD73-3EFC-4E7E-977E-6045C0E97022}"/>
              </a:ext>
            </a:extLst>
          </p:cNvPr>
          <p:cNvSpPr txBox="1"/>
          <p:nvPr/>
        </p:nvSpPr>
        <p:spPr>
          <a:xfrm rot="16200000">
            <a:off x="-627531" y="3132558"/>
            <a:ext cx="2255746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000" b="1">
                <a:solidFill>
                  <a:schemeClr val="tx1"/>
                </a:solidFill>
                <a:latin typeface="+mj-lt"/>
              </a:rPr>
              <a:t>Nova</a:t>
            </a:r>
            <a:r>
              <a:rPr lang="en-US" sz="1000">
                <a:solidFill>
                  <a:schemeClr val="tx1"/>
                </a:solidFill>
              </a:rPr>
              <a:t> presentation to DesignTuts team</a:t>
            </a:r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70C2095F-97D9-4094-BD36-0951741A08F7}"/>
              </a:ext>
            </a:extLst>
          </p:cNvPr>
          <p:cNvSpPr/>
          <p:nvPr/>
        </p:nvSpPr>
        <p:spPr>
          <a:xfrm rot="5400000">
            <a:off x="-598178" y="5369276"/>
            <a:ext cx="2086902" cy="8905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3ED305-11AC-4DF6-95E5-0D658AC4E0A0}"/>
              </a:ext>
            </a:extLst>
          </p:cNvPr>
          <p:cNvSpPr/>
          <p:nvPr/>
        </p:nvSpPr>
        <p:spPr>
          <a:xfrm rot="2700000">
            <a:off x="249648" y="4528320"/>
            <a:ext cx="501388" cy="501323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22A108-D151-4EA8-9380-3C6EB288932B}"/>
              </a:ext>
            </a:extLst>
          </p:cNvPr>
          <p:cNvSpPr/>
          <p:nvPr/>
        </p:nvSpPr>
        <p:spPr>
          <a:xfrm rot="2700000">
            <a:off x="293157" y="4571824"/>
            <a:ext cx="414371" cy="414317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3DE27B-C85C-4D54-A022-976B2D0DD19A}"/>
              </a:ext>
            </a:extLst>
          </p:cNvPr>
          <p:cNvSpPr/>
          <p:nvPr/>
        </p:nvSpPr>
        <p:spPr>
          <a:xfrm rot="2700000">
            <a:off x="344681" y="4624716"/>
            <a:ext cx="311323" cy="309671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B9A2B0-4CF5-4B3C-8C18-E65E2B8C917A}"/>
              </a:ext>
            </a:extLst>
          </p:cNvPr>
          <p:cNvSpPr/>
          <p:nvPr/>
        </p:nvSpPr>
        <p:spPr>
          <a:xfrm rot="2700000">
            <a:off x="394023" y="4672678"/>
            <a:ext cx="212638" cy="212610"/>
          </a:xfrm>
          <a:prstGeom prst="roundRect">
            <a:avLst>
              <a:gd name="adj" fmla="val 21316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81A6E2-5B09-457E-812E-51511A381940}"/>
              </a:ext>
            </a:extLst>
          </p:cNvPr>
          <p:cNvSpPr txBox="1">
            <a:spLocks/>
          </p:cNvSpPr>
          <p:nvPr/>
        </p:nvSpPr>
        <p:spPr>
          <a:xfrm>
            <a:off x="438477" y="4619854"/>
            <a:ext cx="123730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>
            <a:hlinkClick r:id="rId2"/>
            <a:extLst>
              <a:ext uri="{FF2B5EF4-FFF2-40B4-BE49-F238E27FC236}">
                <a16:creationId xmlns:a16="http://schemas.microsoft.com/office/drawing/2014/main" id="{DFEF7234-7D16-4547-AD06-EF442D231C26}"/>
              </a:ext>
            </a:extLst>
          </p:cNvPr>
          <p:cNvSpPr/>
          <p:nvPr/>
        </p:nvSpPr>
        <p:spPr>
          <a:xfrm>
            <a:off x="11679862" y="3250568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756953-F73D-473A-AAB6-F6742A70FB12}"/>
              </a:ext>
            </a:extLst>
          </p:cNvPr>
          <p:cNvSpPr/>
          <p:nvPr/>
        </p:nvSpPr>
        <p:spPr>
          <a:xfrm rot="2700000">
            <a:off x="11716761" y="3290685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9E41AB32-3111-45E8-A763-621C6AB956B7}"/>
              </a:ext>
            </a:extLst>
          </p:cNvPr>
          <p:cNvSpPr>
            <a:spLocks/>
          </p:cNvSpPr>
          <p:nvPr/>
        </p:nvSpPr>
        <p:spPr bwMode="auto">
          <a:xfrm>
            <a:off x="11829832" y="3371063"/>
            <a:ext cx="56879" cy="122229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" name="Rectangle 11">
            <a:hlinkClick r:id="rId3"/>
            <a:extLst>
              <a:ext uri="{FF2B5EF4-FFF2-40B4-BE49-F238E27FC236}">
                <a16:creationId xmlns:a16="http://schemas.microsoft.com/office/drawing/2014/main" id="{A53A1220-5AB6-40B6-A7C2-28F939B5D56E}"/>
              </a:ext>
            </a:extLst>
          </p:cNvPr>
          <p:cNvSpPr/>
          <p:nvPr/>
        </p:nvSpPr>
        <p:spPr>
          <a:xfrm>
            <a:off x="11679862" y="2839999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2407B0DC-8427-4721-AAA2-A667E86D7C2B}"/>
              </a:ext>
            </a:extLst>
          </p:cNvPr>
          <p:cNvSpPr>
            <a:spLocks noEditPoints="1"/>
          </p:cNvSpPr>
          <p:nvPr/>
        </p:nvSpPr>
        <p:spPr bwMode="auto">
          <a:xfrm>
            <a:off x="11795206" y="2957895"/>
            <a:ext cx="126131" cy="121074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298F93-E28A-4A6A-B4B1-5DB8B90DBD4D}"/>
              </a:ext>
            </a:extLst>
          </p:cNvPr>
          <p:cNvSpPr/>
          <p:nvPr/>
        </p:nvSpPr>
        <p:spPr>
          <a:xfrm rot="2700000">
            <a:off x="11716761" y="2880117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>
            <a:hlinkClick r:id="rId4"/>
            <a:extLst>
              <a:ext uri="{FF2B5EF4-FFF2-40B4-BE49-F238E27FC236}">
                <a16:creationId xmlns:a16="http://schemas.microsoft.com/office/drawing/2014/main" id="{C85C7F75-41AD-4A3A-8E42-56FFCC54EA35}"/>
              </a:ext>
            </a:extLst>
          </p:cNvPr>
          <p:cNvSpPr/>
          <p:nvPr/>
        </p:nvSpPr>
        <p:spPr>
          <a:xfrm>
            <a:off x="11679862" y="3661136"/>
            <a:ext cx="356819" cy="35686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405FD7B-4C67-4C0D-A50B-CD501A6FFE60}"/>
              </a:ext>
            </a:extLst>
          </p:cNvPr>
          <p:cNvSpPr>
            <a:spLocks/>
          </p:cNvSpPr>
          <p:nvPr/>
        </p:nvSpPr>
        <p:spPr bwMode="auto">
          <a:xfrm>
            <a:off x="11789999" y="3790030"/>
            <a:ext cx="136546" cy="111548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0952" tIns="30476" rIns="60952" bIns="30476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468AF2-4BDF-494C-8E68-D8622BC33408}"/>
              </a:ext>
            </a:extLst>
          </p:cNvPr>
          <p:cNvSpPr/>
          <p:nvPr/>
        </p:nvSpPr>
        <p:spPr>
          <a:xfrm rot="2700000">
            <a:off x="11716761" y="3701253"/>
            <a:ext cx="283021" cy="282984"/>
          </a:xfrm>
          <a:prstGeom prst="ellipse">
            <a:avLst/>
          </a:prstGeom>
          <a:noFill/>
          <a:ln w="6350">
            <a:solidFill>
              <a:schemeClr val="tx1"/>
            </a:solidFill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FB5C87-D273-4741-B8BC-9DDDF4ACCED6}"/>
              </a:ext>
            </a:extLst>
          </p:cNvPr>
          <p:cNvGrpSpPr/>
          <p:nvPr/>
        </p:nvGrpSpPr>
        <p:grpSpPr>
          <a:xfrm>
            <a:off x="474709" y="420355"/>
            <a:ext cx="51266" cy="575008"/>
            <a:chOff x="447517" y="840709"/>
            <a:chExt cx="102546" cy="1150016"/>
          </a:xfrm>
        </p:grpSpPr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77A9FED8-8494-4471-996B-444CA69B5905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56D321-15D2-4AFE-99BB-E6FF0048B358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F4838A-6FF2-49AF-9BE3-76AE8F2D9BC2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876AB-E2E5-4728-B737-74306782D9B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5F4416-25C5-4530-A8BB-0DB995984C1E}"/>
              </a:ext>
            </a:extLst>
          </p:cNvPr>
          <p:cNvGrpSpPr/>
          <p:nvPr/>
        </p:nvGrpSpPr>
        <p:grpSpPr>
          <a:xfrm>
            <a:off x="11832638" y="6017187"/>
            <a:ext cx="51266" cy="575008"/>
            <a:chOff x="447517" y="840709"/>
            <a:chExt cx="102546" cy="1150016"/>
          </a:xfrm>
          <a:solidFill>
            <a:schemeClr val="bg1">
              <a:lumMod val="65000"/>
            </a:schemeClr>
          </a:solidFill>
        </p:grpSpPr>
        <p:sp>
          <p:nvSpPr>
            <p:cNvPr id="24" name="Oval 28">
              <a:extLst>
                <a:ext uri="{FF2B5EF4-FFF2-40B4-BE49-F238E27FC236}">
                  <a16:creationId xmlns:a16="http://schemas.microsoft.com/office/drawing/2014/main" id="{3B70F7E5-CE4C-4884-B385-0FE696B474DF}"/>
                </a:ext>
              </a:extLst>
            </p:cNvPr>
            <p:cNvSpPr/>
            <p:nvPr/>
          </p:nvSpPr>
          <p:spPr>
            <a:xfrm>
              <a:off x="447517" y="84070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4C602B-647A-493F-B078-429D1685D74E}"/>
                </a:ext>
              </a:extLst>
            </p:cNvPr>
            <p:cNvSpPr/>
            <p:nvPr/>
          </p:nvSpPr>
          <p:spPr>
            <a:xfrm>
              <a:off x="447517" y="1192253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110167-0DC5-4BDE-AF07-ADF6A3882B86}"/>
                </a:ext>
              </a:extLst>
            </p:cNvPr>
            <p:cNvSpPr/>
            <p:nvPr/>
          </p:nvSpPr>
          <p:spPr>
            <a:xfrm>
              <a:off x="447517" y="1540216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72FD95-278B-4473-9721-0ED692FED85A}"/>
                </a:ext>
              </a:extLst>
            </p:cNvPr>
            <p:cNvSpPr/>
            <p:nvPr/>
          </p:nvSpPr>
          <p:spPr>
            <a:xfrm>
              <a:off x="447517" y="1888179"/>
              <a:ext cx="102546" cy="102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42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0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34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3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5.92371E-7 -3.33333E-6 L -5.92371E-7 -0.92233 " pathEditMode="relative" rAng="0" ptsTypes="AA">
                                      <p:cBhvr>
                                        <p:cTn id="80" dur="2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2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-2.59259E-6 L -5.92371E-7 -0.92801 " pathEditMode="relative" rAng="0" ptsTypes="AA">
                                      <p:cBhvr>
                                        <p:cTn id="82" dur="2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4" accel="47619" decel="47619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2.59259E-6 L -5.92371E-7 0.93819 " pathEditMode="relative" rAng="0" ptsTypes="AA">
                                      <p:cBhvr>
                                        <p:cTn id="90" dur="2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6" grpId="1" animBg="1"/>
      <p:bldP spid="37" grpId="0" animBg="1"/>
      <p:bldP spid="2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322832912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EB50162-B53A-4D53-985F-D3169468460F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5AA740-871A-4FDD-B5BE-77B04DD73008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4329472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3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181843261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F7554-38B1-48BE-91E4-43BCAA8E8F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1625" y="495300"/>
            <a:ext cx="5604345" cy="5870981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04166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0327463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D77B443-E4CE-4B2B-BCA4-5E82A0D3FC5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9826" y="1479237"/>
            <a:ext cx="3256941" cy="4468697"/>
          </a:xfrm>
          <a:custGeom>
            <a:avLst/>
            <a:gdLst>
              <a:gd name="connsiteX0" fmla="*/ 0 w 6514730"/>
              <a:gd name="connsiteY0" fmla="*/ 0 h 8937393"/>
              <a:gd name="connsiteX1" fmla="*/ 6514730 w 6514730"/>
              <a:gd name="connsiteY1" fmla="*/ 0 h 8937393"/>
              <a:gd name="connsiteX2" fmla="*/ 6514730 w 6514730"/>
              <a:gd name="connsiteY2" fmla="*/ 8937393 h 8937393"/>
              <a:gd name="connsiteX3" fmla="*/ 0 w 6514730"/>
              <a:gd name="connsiteY3" fmla="*/ 8937393 h 8937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4730" h="8937393">
                <a:moveTo>
                  <a:pt x="0" y="0"/>
                </a:moveTo>
                <a:lnTo>
                  <a:pt x="6514730" y="0"/>
                </a:lnTo>
                <a:lnTo>
                  <a:pt x="6514730" y="8937393"/>
                </a:lnTo>
                <a:lnTo>
                  <a:pt x="0" y="893739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EDA427-109E-4E2F-B440-99F7E6FF36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3241" y="823246"/>
            <a:ext cx="3720054" cy="5113654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821144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456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DE077831-3A99-42B8-A64A-A9FC48EC8FD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056930" y="3438186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2AD2F7D8-97AC-41F5-8B1A-10C2F15849E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459874" y="161387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91AD996C-27B9-4AF0-9B8C-43684938D6B4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16382" y="818499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8D1A1F1D-5322-44B1-B7B0-38BB3D4DEAF4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288785" y="3454605"/>
            <a:ext cx="2633044" cy="36118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8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0" grpId="0" animBg="1"/>
      <p:bldP spid="11" grpId="0" animBg="1"/>
    </p:bld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256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02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1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34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15090" y="-4156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25243F5F-E2B4-4582-A747-9EF41C77B8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6571" y="26351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B66FB757-3EAB-4A9D-9615-B1CF789586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76657" y="-2403141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31951E21-46C6-4F86-A1C8-00C55E1943C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3509" y="-2749429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8C498355-E31F-4535-968E-71F8984B38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128932" y="2365888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98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1485ED5A-661D-47FA-AB95-328051D18E3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08258" y="129857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F86CCD24-EEBD-44B1-AAE0-E278A99810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08258" y="165346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BA520E2-51C3-40D7-AEDE-9D02A83EC1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08258" y="-967883"/>
            <a:ext cx="4068550" cy="626364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1257300" dist="1041400" dir="1800000" sx="99000" sy="99000" algn="ctr" rotWithShape="0">
              <a:prstClr val="black">
                <a:alpha val="40000"/>
              </a:prstClr>
            </a:outerShdw>
          </a:effectLst>
          <a:scene3d>
            <a:camera prst="isometricBottomDown">
              <a:rot lat="19620000" lon="3000000" rev="17412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00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4.63351E-6 2.96296E-6 L -4.63351E-6 0.2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63351E-6 7.40741E-7 L -4.63351E-6 0.25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9" grpId="0" animBg="1"/>
      <p:bldP spid="9" grpId="1" animBg="1"/>
    </p:bld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6497792-ED6D-4F54-8610-2FD55173DA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0435" y="-1252135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395A455-90B6-47E0-8201-16D4F23F8B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0480" y="952867"/>
            <a:ext cx="3163961" cy="520295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0" lon="0" rev="259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C8BF64FE-1E33-45BC-BDD7-7BD551FA39A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2160" y="4958957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9ECFF06-47C2-4779-9C66-22674E15A7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00746" y="4728760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B245FDF-2A7F-47E6-A435-6D63863F34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555067" y="1705429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806396D0-282B-4936-BB42-1F4A486620B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660359" y="-1161656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1EECD4-1CBF-4857-A094-2EEA3921566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31615" y="-4228734"/>
            <a:ext cx="3885694" cy="50292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440000" lon="2400000" rev="366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38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2967E-6 -4.81481E-6 L -0.27893 0.45186 " pathEditMode="relative" rAng="0" ptsTypes="AA">
                                      <p:cBhvr>
                                        <p:cTn id="11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0" y="225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40737E-6 -4.25926E-6 L 0.34911 0.34387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2" y="1718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3.93569E-6 -3.51852E-6 L 0.29944 -0.49247 " pathEditMode="relative" rAng="0" ptsTypes="AA">
                                      <p:cBhvr>
                                        <p:cTn id="27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2" y="-2461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06588E-6 -2.22222E-6 L -0.41374 -0.39722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87" y="-1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</p:bld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2FC2C4F6-9E25-4F70-B725-71CB76BE77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7778819" y="2686840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09F82A40-81E3-4DE4-8299-3DECD9A99C1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-70827" y="-1635375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3B5A5CDA-F8CF-4518-ADFD-9C9508FC9E5A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817321" y="504916"/>
            <a:ext cx="4249533" cy="58293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78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ACAE1461-CED5-4CEB-AD77-5A2941D55B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616723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4031F053-FFCE-4E58-8288-CA1CA7CBAF3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047170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8D8AEBA2-A473-4B8C-A093-E7A8861679D4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522384" y="576495"/>
            <a:ext cx="4097661" cy="562096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04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</p:bld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1B043C-CA58-4020-9ABB-9FC0E0BC68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36234" y="19052"/>
            <a:ext cx="3976675" cy="6463349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00000" lon="2250000" rev="2196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99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4486E-6 1.66667E-6 L 0.3262 -0.18148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6" y="-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F78BE3-93BA-4AE7-9B9D-7F0CFDEBEE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216167" y="477415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979228-4867-46D4-8D83-B558D8D1F035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707311" y="-30480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Left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197C23-33DC-4B31-96DD-D6405E2FD3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8CCCF2-2C24-4ACE-BBFE-94B1B3336D46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486823" y="-1363451"/>
            <a:ext cx="13165646" cy="958490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6980438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573814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3613770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C569164-93A8-4FFB-8668-B9E6F855C31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41450" y="941140"/>
            <a:ext cx="6756058" cy="491857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4907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E12D1873-4C6A-4207-99DF-D6965458C36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62192" y="1843660"/>
            <a:ext cx="3153634" cy="43260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0FBD7F3-8A32-4678-B495-A7950092CE8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758988" y="427439"/>
            <a:ext cx="3091760" cy="4241124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215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07B66-5987-495D-B793-0151B7A8F8D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86677" y="-542318"/>
            <a:ext cx="6399967" cy="8786779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9391481" lon="17604000" rev="45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873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7DF37DB-1AD0-46E7-8D70-731E4DBD9E0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32291" y="-102582"/>
            <a:ext cx="5128318" cy="7040880"/>
          </a:xfrm>
          <a:custGeom>
            <a:avLst/>
            <a:gdLst>
              <a:gd name="connsiteX0" fmla="*/ 0 w 5420811"/>
              <a:gd name="connsiteY0" fmla="*/ 0 h 7441488"/>
              <a:gd name="connsiteX1" fmla="*/ 5420811 w 5420811"/>
              <a:gd name="connsiteY1" fmla="*/ 0 h 7441488"/>
              <a:gd name="connsiteX2" fmla="*/ 5420811 w 5420811"/>
              <a:gd name="connsiteY2" fmla="*/ 7441488 h 7441488"/>
              <a:gd name="connsiteX3" fmla="*/ 0 w 5420811"/>
              <a:gd name="connsiteY3" fmla="*/ 7441488 h 744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0811" h="7441488">
                <a:moveTo>
                  <a:pt x="0" y="0"/>
                </a:moveTo>
                <a:lnTo>
                  <a:pt x="5420811" y="0"/>
                </a:lnTo>
                <a:lnTo>
                  <a:pt x="5420811" y="7441488"/>
                </a:lnTo>
                <a:lnTo>
                  <a:pt x="0" y="7441488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52026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BBC965-65BB-4441-B195-361528EBE0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6269" y="406809"/>
            <a:ext cx="8233100" cy="5993892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3945901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5AE822-AEAC-4FB9-A43E-290DA7E678D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414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47EA13-01D4-45C3-B0E5-1D3667AA00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51339" y="834571"/>
            <a:ext cx="3874810" cy="5181601"/>
          </a:xfrm>
          <a:custGeom>
            <a:avLst/>
            <a:gdLst>
              <a:gd name="connsiteX0" fmla="*/ 0 w 7750629"/>
              <a:gd name="connsiteY0" fmla="*/ 0 h 10363201"/>
              <a:gd name="connsiteX1" fmla="*/ 7750629 w 7750629"/>
              <a:gd name="connsiteY1" fmla="*/ 0 h 10363201"/>
              <a:gd name="connsiteX2" fmla="*/ 7750629 w 7750629"/>
              <a:gd name="connsiteY2" fmla="*/ 10363201 h 10363201"/>
              <a:gd name="connsiteX3" fmla="*/ 0 w 7750629"/>
              <a:gd name="connsiteY3" fmla="*/ 10363201 h 1036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10363201">
                <a:moveTo>
                  <a:pt x="0" y="0"/>
                </a:moveTo>
                <a:lnTo>
                  <a:pt x="7750629" y="0"/>
                </a:lnTo>
                <a:lnTo>
                  <a:pt x="7750629" y="10363201"/>
                </a:lnTo>
                <a:lnTo>
                  <a:pt x="0" y="1036320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8">
            <a:extLst>
              <a:ext uri="{FF2B5EF4-FFF2-40B4-BE49-F238E27FC236}">
                <a16:creationId xmlns:a16="http://schemas.microsoft.com/office/drawing/2014/main" id="{13D91D79-BB44-418C-A6E0-03C49B2BFF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83751" y="3678129"/>
            <a:ext cx="643205" cy="1388019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2164" y="1151763"/>
            <a:ext cx="4154933" cy="25327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BB034F9E-2ACF-49E2-B371-928DA82F5E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0215" y="940007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FB1E58D5-5B5E-4334-95CB-7C04506A12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58032" y="1543376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341CDB-C9B9-4F7E-86D0-A59CD06C8B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745" y="3278705"/>
            <a:ext cx="3878940" cy="236448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4" grpId="0" animBg="1"/>
    </p:bld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B44D2C-DA33-42E9-A7B4-46984900850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32072" y="3119941"/>
            <a:ext cx="3369125" cy="462160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539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D63381D-AA6D-45B2-AC4E-EAD117C82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6484" y="2398480"/>
            <a:ext cx="2925699" cy="210312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Right" fov="3600000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2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B7AB7AFB-ED3D-4D6A-A9B8-52817BB37E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53770" y="3302793"/>
            <a:ext cx="629044" cy="1144660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isometricRightUp">
              <a:rot lat="1200000" lon="18899998" rev="78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A6D1CAE-3831-4DFC-A92E-1E7CD1BD6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8560" y="2434319"/>
            <a:ext cx="3565696" cy="2148840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B377B436-AD91-4A23-A051-AF6356A159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930650" y="1022135"/>
            <a:ext cx="3756374" cy="4471522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orthographicFront">
              <a:rot lat="1020000" lon="1800000" rev="30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465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954E-6 0 L -0.21593 0.32604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589" y="1129448"/>
            <a:ext cx="4584700" cy="2794689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Right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1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DAAA84-8CB9-4126-A2A3-B5810518A7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6138" y="1233179"/>
            <a:ext cx="4527231" cy="2759657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Left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7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03B5-AB83-43BF-A00A-6612535A162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500556" y="56076"/>
            <a:ext cx="4845689" cy="6654409"/>
          </a:xfrm>
          <a:custGeom>
            <a:avLst/>
            <a:gdLst>
              <a:gd name="connsiteX0" fmla="*/ 0 w 8965220"/>
              <a:gd name="connsiteY0" fmla="*/ 0 h 12310009"/>
              <a:gd name="connsiteX1" fmla="*/ 8965220 w 8965220"/>
              <a:gd name="connsiteY1" fmla="*/ 0 h 12310009"/>
              <a:gd name="connsiteX2" fmla="*/ 8965220 w 8965220"/>
              <a:gd name="connsiteY2" fmla="*/ 12310009 h 12310009"/>
              <a:gd name="connsiteX3" fmla="*/ 0 w 8965220"/>
              <a:gd name="connsiteY3" fmla="*/ 12310009 h 1231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5220" h="12310009">
                <a:moveTo>
                  <a:pt x="0" y="0"/>
                </a:moveTo>
                <a:lnTo>
                  <a:pt x="8965220" y="0"/>
                </a:lnTo>
                <a:lnTo>
                  <a:pt x="8965220" y="12310009"/>
                </a:lnTo>
                <a:lnTo>
                  <a:pt x="0" y="123100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728D6DB-B85E-4643-A9CA-2E23A33287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5022" y="2276475"/>
            <a:ext cx="3376842" cy="2058416"/>
          </a:xfrm>
          <a:custGeom>
            <a:avLst/>
            <a:gdLst>
              <a:gd name="connsiteX0" fmla="*/ 0 w 6263640"/>
              <a:gd name="connsiteY0" fmla="*/ 0 h 3817620"/>
              <a:gd name="connsiteX1" fmla="*/ 6263640 w 6263640"/>
              <a:gd name="connsiteY1" fmla="*/ 0 h 3817620"/>
              <a:gd name="connsiteX2" fmla="*/ 6263640 w 6263640"/>
              <a:gd name="connsiteY2" fmla="*/ 3817620 h 3817620"/>
              <a:gd name="connsiteX3" fmla="*/ 0 w 6263640"/>
              <a:gd name="connsiteY3" fmla="*/ 3817620 h 381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3640" h="3817620">
                <a:moveTo>
                  <a:pt x="0" y="0"/>
                </a:moveTo>
                <a:lnTo>
                  <a:pt x="6263640" y="0"/>
                </a:lnTo>
                <a:lnTo>
                  <a:pt x="6263640" y="3817620"/>
                </a:lnTo>
                <a:lnTo>
                  <a:pt x="0" y="381762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AC53062C-9BB7-47AB-A6F1-8A1D04D2E4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636" y="2022249"/>
            <a:ext cx="2879985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3980923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3545 w 6762750"/>
              <a:gd name="connsiteY3" fmla="*/ 3896681 h 4086225"/>
              <a:gd name="connsiteX4" fmla="*/ 0 w 6762750"/>
              <a:gd name="connsiteY4" fmla="*/ 0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33545" y="389668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effectLst/>
          <a:scene3d>
            <a:camera prst="perspectiveFront" fov="1800000">
              <a:rot lat="150000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7685" y="2622324"/>
            <a:ext cx="3076629" cy="18480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705FB43-2CAF-4A25-A589-75445A70E4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8307" y="2085114"/>
            <a:ext cx="2921323" cy="169631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44210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44210 w 6762750"/>
              <a:gd name="connsiteY4" fmla="*/ 0 h 4095321"/>
              <a:gd name="connsiteX0" fmla="*/ 10610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06103 w 6762750"/>
              <a:gd name="connsiteY4" fmla="*/ 0 h 4095321"/>
              <a:gd name="connsiteX0" fmla="*/ 114945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14945 w 6762750"/>
              <a:gd name="connsiteY4" fmla="*/ 0 h 4095321"/>
              <a:gd name="connsiteX0" fmla="*/ 150313 w 6762750"/>
              <a:gd name="connsiteY0" fmla="*/ 0 h 4095321"/>
              <a:gd name="connsiteX1" fmla="*/ 6762750 w 6762750"/>
              <a:gd name="connsiteY1" fmla="*/ 9096 h 4095321"/>
              <a:gd name="connsiteX2" fmla="*/ 6762750 w 6762750"/>
              <a:gd name="connsiteY2" fmla="*/ 4095321 h 4095321"/>
              <a:gd name="connsiteX3" fmla="*/ 0 w 6762750"/>
              <a:gd name="connsiteY3" fmla="*/ 4095321 h 4095321"/>
              <a:gd name="connsiteX4" fmla="*/ 150313 w 6762750"/>
              <a:gd name="connsiteY4" fmla="*/ 0 h 4095321"/>
              <a:gd name="connsiteX0" fmla="*/ 132629 w 6745066"/>
              <a:gd name="connsiteY0" fmla="*/ 0 h 4095321"/>
              <a:gd name="connsiteX1" fmla="*/ 6745066 w 6745066"/>
              <a:gd name="connsiteY1" fmla="*/ 9096 h 4095321"/>
              <a:gd name="connsiteX2" fmla="*/ 6745066 w 6745066"/>
              <a:gd name="connsiteY2" fmla="*/ 4095321 h 4095321"/>
              <a:gd name="connsiteX3" fmla="*/ 0 w 6745066"/>
              <a:gd name="connsiteY3" fmla="*/ 4058936 h 4095321"/>
              <a:gd name="connsiteX4" fmla="*/ 132629 w 6745066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95321"/>
              <a:gd name="connsiteX1" fmla="*/ 6780434 w 6780434"/>
              <a:gd name="connsiteY1" fmla="*/ 9096 h 4095321"/>
              <a:gd name="connsiteX2" fmla="*/ 6780434 w 6780434"/>
              <a:gd name="connsiteY2" fmla="*/ 4095321 h 4095321"/>
              <a:gd name="connsiteX3" fmla="*/ 0 w 6780434"/>
              <a:gd name="connsiteY3" fmla="*/ 4049840 h 4095321"/>
              <a:gd name="connsiteX4" fmla="*/ 167997 w 6780434"/>
              <a:gd name="connsiteY4" fmla="*/ 0 h 4095321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656647 w 6780434"/>
              <a:gd name="connsiteY2" fmla="*/ 4040744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77070 w 6780434"/>
              <a:gd name="connsiteY2" fmla="*/ 4013455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524018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97493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80434"/>
              <a:gd name="connsiteY0" fmla="*/ 0 h 4049840"/>
              <a:gd name="connsiteX1" fmla="*/ 6780434 w 6780434"/>
              <a:gd name="connsiteY1" fmla="*/ 9096 h 4049840"/>
              <a:gd name="connsiteX2" fmla="*/ 6444441 w 6780434"/>
              <a:gd name="connsiteY2" fmla="*/ 3986167 h 4049840"/>
              <a:gd name="connsiteX3" fmla="*/ 0 w 6780434"/>
              <a:gd name="connsiteY3" fmla="*/ 4049840 h 4049840"/>
              <a:gd name="connsiteX4" fmla="*/ 167997 w 6780434"/>
              <a:gd name="connsiteY4" fmla="*/ 0 h 4049840"/>
              <a:gd name="connsiteX0" fmla="*/ 167997 w 6727383"/>
              <a:gd name="connsiteY0" fmla="*/ 0 h 4049840"/>
              <a:gd name="connsiteX1" fmla="*/ 6727383 w 6727383"/>
              <a:gd name="connsiteY1" fmla="*/ 72769 h 4049840"/>
              <a:gd name="connsiteX2" fmla="*/ 6444441 w 6727383"/>
              <a:gd name="connsiteY2" fmla="*/ 3986167 h 4049840"/>
              <a:gd name="connsiteX3" fmla="*/ 0 w 6727383"/>
              <a:gd name="connsiteY3" fmla="*/ 4049840 h 4049840"/>
              <a:gd name="connsiteX4" fmla="*/ 167997 w 6727383"/>
              <a:gd name="connsiteY4" fmla="*/ 0 h 4049840"/>
              <a:gd name="connsiteX0" fmla="*/ 167997 w 6745067"/>
              <a:gd name="connsiteY0" fmla="*/ 0 h 4049840"/>
              <a:gd name="connsiteX1" fmla="*/ 6745067 w 6745067"/>
              <a:gd name="connsiteY1" fmla="*/ 45481 h 4049840"/>
              <a:gd name="connsiteX2" fmla="*/ 6444441 w 6745067"/>
              <a:gd name="connsiteY2" fmla="*/ 3986167 h 4049840"/>
              <a:gd name="connsiteX3" fmla="*/ 0 w 6745067"/>
              <a:gd name="connsiteY3" fmla="*/ 4049840 h 4049840"/>
              <a:gd name="connsiteX4" fmla="*/ 167997 w 6745067"/>
              <a:gd name="connsiteY4" fmla="*/ 0 h 4049840"/>
              <a:gd name="connsiteX0" fmla="*/ 167997 w 6780435"/>
              <a:gd name="connsiteY0" fmla="*/ 0 h 4049840"/>
              <a:gd name="connsiteX1" fmla="*/ 6780435 w 6780435"/>
              <a:gd name="connsiteY1" fmla="*/ 54577 h 4049840"/>
              <a:gd name="connsiteX2" fmla="*/ 6444441 w 6780435"/>
              <a:gd name="connsiteY2" fmla="*/ 3986167 h 4049840"/>
              <a:gd name="connsiteX3" fmla="*/ 0 w 6780435"/>
              <a:gd name="connsiteY3" fmla="*/ 4049840 h 4049840"/>
              <a:gd name="connsiteX4" fmla="*/ 167997 w 6780435"/>
              <a:gd name="connsiteY4" fmla="*/ 0 h 404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0435" h="4049840">
                <a:moveTo>
                  <a:pt x="167997" y="0"/>
                </a:moveTo>
                <a:lnTo>
                  <a:pt x="6780435" y="54577"/>
                </a:lnTo>
                <a:lnTo>
                  <a:pt x="6444441" y="3986167"/>
                </a:lnTo>
                <a:lnTo>
                  <a:pt x="0" y="4049840"/>
                </a:lnTo>
                <a:cubicBezTo>
                  <a:pt x="0" y="2687765"/>
                  <a:pt x="167997" y="1362075"/>
                  <a:pt x="167997" y="0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240000" lon="1896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8D8F2483-F389-4908-BE22-45DF052AE3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1547" y="2077493"/>
            <a:ext cx="2688859" cy="1700122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75898 w 6762750"/>
              <a:gd name="connsiteY3" fmla="*/ 4086225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142308 w 6762750"/>
              <a:gd name="connsiteY3" fmla="*/ 4031648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379488 w 6762750"/>
              <a:gd name="connsiteY3" fmla="*/ 3940687 h 4086225"/>
              <a:gd name="connsiteX4" fmla="*/ 0 w 6762750"/>
              <a:gd name="connsiteY4" fmla="*/ 0 h 4086225"/>
              <a:gd name="connsiteX0" fmla="*/ 0 w 6696340"/>
              <a:gd name="connsiteY0" fmla="*/ 0 h 4086225"/>
              <a:gd name="connsiteX1" fmla="*/ 6696340 w 6696340"/>
              <a:gd name="connsiteY1" fmla="*/ 0 h 4086225"/>
              <a:gd name="connsiteX2" fmla="*/ 6696340 w 6696340"/>
              <a:gd name="connsiteY2" fmla="*/ 4086225 h 4086225"/>
              <a:gd name="connsiteX3" fmla="*/ 313078 w 6696340"/>
              <a:gd name="connsiteY3" fmla="*/ 3940687 h 4086225"/>
              <a:gd name="connsiteX4" fmla="*/ 0 w 6696340"/>
              <a:gd name="connsiteY4" fmla="*/ 0 h 4086225"/>
              <a:gd name="connsiteX0" fmla="*/ 0 w 6724802"/>
              <a:gd name="connsiteY0" fmla="*/ 45481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45481 h 4086225"/>
              <a:gd name="connsiteX0" fmla="*/ 0 w 6724802"/>
              <a:gd name="connsiteY0" fmla="*/ 81865 h 4086225"/>
              <a:gd name="connsiteX1" fmla="*/ 6724802 w 6724802"/>
              <a:gd name="connsiteY1" fmla="*/ 0 h 4086225"/>
              <a:gd name="connsiteX2" fmla="*/ 6724802 w 6724802"/>
              <a:gd name="connsiteY2" fmla="*/ 4086225 h 4086225"/>
              <a:gd name="connsiteX3" fmla="*/ 341540 w 6724802"/>
              <a:gd name="connsiteY3" fmla="*/ 3940687 h 4086225"/>
              <a:gd name="connsiteX4" fmla="*/ 0 w 6724802"/>
              <a:gd name="connsiteY4" fmla="*/ 81865 h 4086225"/>
              <a:gd name="connsiteX0" fmla="*/ 0 w 6705828"/>
              <a:gd name="connsiteY0" fmla="*/ 81865 h 4086225"/>
              <a:gd name="connsiteX1" fmla="*/ 6705828 w 6705828"/>
              <a:gd name="connsiteY1" fmla="*/ 0 h 4086225"/>
              <a:gd name="connsiteX2" fmla="*/ 6705828 w 6705828"/>
              <a:gd name="connsiteY2" fmla="*/ 4086225 h 4086225"/>
              <a:gd name="connsiteX3" fmla="*/ 322566 w 6705828"/>
              <a:gd name="connsiteY3" fmla="*/ 3940687 h 4086225"/>
              <a:gd name="connsiteX4" fmla="*/ 0 w 6705828"/>
              <a:gd name="connsiteY4" fmla="*/ 81865 h 4086225"/>
              <a:gd name="connsiteX0" fmla="*/ 0 w 6705828"/>
              <a:gd name="connsiteY0" fmla="*/ 109153 h 4113513"/>
              <a:gd name="connsiteX1" fmla="*/ 6544546 w 6705828"/>
              <a:gd name="connsiteY1" fmla="*/ 0 h 4113513"/>
              <a:gd name="connsiteX2" fmla="*/ 6705828 w 6705828"/>
              <a:gd name="connsiteY2" fmla="*/ 4113513 h 4113513"/>
              <a:gd name="connsiteX3" fmla="*/ 322566 w 6705828"/>
              <a:gd name="connsiteY3" fmla="*/ 3967975 h 4113513"/>
              <a:gd name="connsiteX4" fmla="*/ 0 w 6705828"/>
              <a:gd name="connsiteY4" fmla="*/ 109153 h 4113513"/>
              <a:gd name="connsiteX0" fmla="*/ 0 w 6648905"/>
              <a:gd name="connsiteY0" fmla="*/ 109153 h 4077128"/>
              <a:gd name="connsiteX1" fmla="*/ 6544546 w 6648905"/>
              <a:gd name="connsiteY1" fmla="*/ 0 h 4077128"/>
              <a:gd name="connsiteX2" fmla="*/ 6648905 w 6648905"/>
              <a:gd name="connsiteY2" fmla="*/ 4077128 h 4077128"/>
              <a:gd name="connsiteX3" fmla="*/ 322566 w 6648905"/>
              <a:gd name="connsiteY3" fmla="*/ 3967975 h 4077128"/>
              <a:gd name="connsiteX4" fmla="*/ 0 w 6648905"/>
              <a:gd name="connsiteY4" fmla="*/ 109153 h 4077128"/>
              <a:gd name="connsiteX0" fmla="*/ 0 w 6667879"/>
              <a:gd name="connsiteY0" fmla="*/ 109153 h 4068032"/>
              <a:gd name="connsiteX1" fmla="*/ 6544546 w 6667879"/>
              <a:gd name="connsiteY1" fmla="*/ 0 h 4068032"/>
              <a:gd name="connsiteX2" fmla="*/ 6667879 w 6667879"/>
              <a:gd name="connsiteY2" fmla="*/ 4068032 h 4068032"/>
              <a:gd name="connsiteX3" fmla="*/ 322566 w 6667879"/>
              <a:gd name="connsiteY3" fmla="*/ 3967975 h 4068032"/>
              <a:gd name="connsiteX4" fmla="*/ 0 w 6667879"/>
              <a:gd name="connsiteY4" fmla="*/ 109153 h 4068032"/>
              <a:gd name="connsiteX0" fmla="*/ 0 w 6696341"/>
              <a:gd name="connsiteY0" fmla="*/ 109153 h 4058936"/>
              <a:gd name="connsiteX1" fmla="*/ 6544546 w 6696341"/>
              <a:gd name="connsiteY1" fmla="*/ 0 h 4058936"/>
              <a:gd name="connsiteX2" fmla="*/ 6696341 w 6696341"/>
              <a:gd name="connsiteY2" fmla="*/ 4058936 h 4058936"/>
              <a:gd name="connsiteX3" fmla="*/ 322566 w 6696341"/>
              <a:gd name="connsiteY3" fmla="*/ 3967975 h 4058936"/>
              <a:gd name="connsiteX4" fmla="*/ 0 w 6696341"/>
              <a:gd name="connsiteY4" fmla="*/ 109153 h 4058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6341" h="4058936">
                <a:moveTo>
                  <a:pt x="0" y="109153"/>
                </a:moveTo>
                <a:lnTo>
                  <a:pt x="6544546" y="0"/>
                </a:lnTo>
                <a:lnTo>
                  <a:pt x="6696341" y="4058936"/>
                </a:lnTo>
                <a:lnTo>
                  <a:pt x="322566" y="3967975"/>
                </a:lnTo>
                <a:cubicBezTo>
                  <a:pt x="-28460" y="204518"/>
                  <a:pt x="161282" y="1807785"/>
                  <a:pt x="0" y="109153"/>
                </a:cubicBez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300000" lon="24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2289" y="2088924"/>
            <a:ext cx="2972433" cy="1873477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76000"/>
            </a:blip>
            <a:srcRect/>
            <a:stretch>
              <a:fillRect/>
            </a:stretch>
          </a:blipFill>
          <a:effectLst/>
          <a:scene3d>
            <a:camera prst="perspectiveFront" fov="1200000">
              <a:rot lat="900000" lon="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</p:bld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4C06A5-7833-4BEF-AEAC-88B10E2602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9022" y="1657350"/>
            <a:ext cx="3095222" cy="2024063"/>
          </a:xfrm>
          <a:custGeom>
            <a:avLst/>
            <a:gdLst>
              <a:gd name="connsiteX0" fmla="*/ 0 w 6762750"/>
              <a:gd name="connsiteY0" fmla="*/ 0 h 4086225"/>
              <a:gd name="connsiteX1" fmla="*/ 6762750 w 6762750"/>
              <a:gd name="connsiteY1" fmla="*/ 0 h 4086225"/>
              <a:gd name="connsiteX2" fmla="*/ 6762750 w 6762750"/>
              <a:gd name="connsiteY2" fmla="*/ 4086225 h 4086225"/>
              <a:gd name="connsiteX3" fmla="*/ 0 w 6762750"/>
              <a:gd name="connsiteY3" fmla="*/ 408622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750" h="4086225">
                <a:moveTo>
                  <a:pt x="0" y="0"/>
                </a:moveTo>
                <a:lnTo>
                  <a:pt x="6762750" y="0"/>
                </a:lnTo>
                <a:lnTo>
                  <a:pt x="6762750" y="4086225"/>
                </a:lnTo>
                <a:lnTo>
                  <a:pt x="0" y="4086225"/>
                </a:lnTo>
                <a:close/>
              </a:path>
            </a:pathLst>
          </a:custGeom>
          <a:blipFill dpi="0" rotWithShape="1">
            <a:blip r:embed="rId2">
              <a:alphaModFix amt="53000"/>
            </a:blip>
            <a:srcRect/>
            <a:stretch>
              <a:fillRect/>
            </a:stretch>
          </a:blipFill>
          <a:effectLst/>
          <a:scene3d>
            <a:camera prst="perspectiveFront" fov="2100000">
              <a:rot lat="2100000" lon="2231522" rev="2130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5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CC5FAF24-BEA2-490B-BCDB-DFAC9D7728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3827" y="1746739"/>
            <a:ext cx="5604345" cy="2485293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3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EE59A4B-62F4-4433-BE85-26B188EF139D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225994" y="1141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18337562-962D-485E-8F64-009D65426FF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3383928" y="40784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8F8AEF08-EB9B-4A32-8467-5998B2BB565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-927309" y="-4065365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6EEEE568-1DB7-48CC-BF26-76D245147EB5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768099" y="-5153771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67146EF-49BF-42F0-B8C7-5CD08CBA864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1926033" y="-10867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B5FE4D9-3147-4486-96B9-5E08CA951EE6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-2385204" y="-9230553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DE0EB38-B27B-4434-BFBD-E0630270C9A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-2841811" y="-84155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4B8E2F39-97C7-4305-8208-06313DBAB462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16123" y="3225462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9E02DE52-BA19-4266-8058-7F9FDAAF4A1C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-9995114" y="-4918338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16824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59E-6 -4.81481E-6 L 0.61313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4579E-6 2.96296E-6 L -0.58521 -0.59398 " pathEditMode="relative" rAng="0" ptsTypes="AA">
                                      <p:cBhvr>
                                        <p:cTn id="1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8" dur="6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0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97F12BB4-E64D-4CC7-BB98-9795426006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84699" y="2418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529CB4CC-F54C-4AA5-8343-ACE0D81CE7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70801" y="200723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D99A0DA-7D07-4249-A498-3ECFEC79A93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05964" y="4005045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A40C83F4-4617-45B0-AEBC-B7A1DAEE8A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39785" y="203509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B2DDB705-8583-4205-A6AC-A0C9FE6C24C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20738" y="-1993030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F041FFFF-ABCB-478C-81C8-2748EDA068E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637782" y="-1985773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600000" lon="3000000" rev="1764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E8C46F02-D220-4F1D-A205-CD188B1EADC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21082" y="5552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EF1A4BA8-0A92-4533-9270-471B0E0C082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88626" y="-4013106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9DC83989-293D-49EE-BAB8-4BA6670BF53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2510582" y="3574"/>
            <a:ext cx="3565696" cy="65836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3000000" lon="3000000" rev="396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40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</p:bld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417F1E4-026F-483C-93F7-966CE4BE8C8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29114" y="84962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450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99FF38B-C933-4889-900A-6F061087770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15322" y="758218"/>
            <a:ext cx="2538913" cy="514900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4547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32796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BC04114F-B17C-47EC-AF69-2916485680D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05790" y="369627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B6222758-0FAF-4255-9C81-1A0F962F6F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9802" y="132849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EC7EB88-1C11-44DF-B215-3D5169279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04941" y="476443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533DC553-12CF-406F-9DB9-67DB3CFD36C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850430" y="-3081125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A89E6887-55DE-40BF-915A-82B7ABE85B2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784" y="-4053479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7A5965A1-0BCC-4AA7-AA83-A54A26EEBB3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89595" y="-669291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D5E6D23-BAD6-4EE7-BEF0-298DCA579CA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89420" y="3753816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F22F61A-69C9-4DA6-9D4F-E04805CAFB2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88571" y="8142972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C6137A97-A52B-4418-9BB7-52427A63AFA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236624" y="5727928"/>
            <a:ext cx="2278521" cy="4634173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99063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8901E-6 2.22222E-6 L -0.18135 -0.447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27418E-6 4.81481E-6 L -0.18136 -0.4475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511E-6 -1.48148E-6 L -0.18136 -0.4475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89689E-6 -5E-6 L -0.18136 -0.447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84716E-6 -2.40741E-6 L -0.18136 -0.4475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1808E-6 -3.14815E-6 L -0.18136 -0.4475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82255E-6 2.59259E-6 L -0.18136 -0.44757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7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14256E-7 2.77778E-6 L -0.18136 -0.44757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89546E-6 -2.40741E-6 L -0.18136 -0.44757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8" y="-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939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021404183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9658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6898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4444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516F8B-E0FE-4C4A-820B-A5DC7B2F2B5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78324" y="-8282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A4626463-2253-4697-9500-AEF47C1C3A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35489" y="-182095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7703B000-8D12-4B1A-ACB6-C06DD087F7A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430" y="165079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8000927B-DD2F-4561-A86B-BAA2792A8F7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-6246799" y="3379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0A9600A9-5EAC-4F18-91A0-4E6C5F3945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1632841" y="517123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37EEC992-E907-4E25-8861-053D3E578F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0764331" y="-235918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11DF2A1-D74B-4D29-98F3-927F8A285DB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6021496" y="-4097312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68B947-3A67-4B79-9911-051D6B7572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5561577" y="-625566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4060BDBD-2126-4E95-81A9-F0DE44CC68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39208" y="110351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7D11A113-C1B4-4B9C-AC18-EC628568D82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953166" y="2894874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71596971-2921-4B94-B0AB-B47F97CA222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826551" y="-647934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0D869799-5865-4C17-A764-D9457241E00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9083716" y="-8217477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566937C7-F205-4656-A8E8-906793DD2E1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623797" y="-474573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72442AB-B35D-4075-8B3B-92AA68A6072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01428" y="-301665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6B46F04C-4E8E-4C12-BDE6-6EE31FC8A4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1984613" y="-1225291"/>
            <a:ext cx="3154269" cy="7498080"/>
          </a:xfrm>
          <a:custGeom>
            <a:avLst/>
            <a:gdLst>
              <a:gd name="connsiteX0" fmla="*/ 180928 w 6946900"/>
              <a:gd name="connsiteY0" fmla="*/ 0 h 9528175"/>
              <a:gd name="connsiteX1" fmla="*/ 6762202 w 6946900"/>
              <a:gd name="connsiteY1" fmla="*/ 0 h 9528175"/>
              <a:gd name="connsiteX2" fmla="*/ 6946900 w 6946900"/>
              <a:gd name="connsiteY2" fmla="*/ 184611 h 9528175"/>
              <a:gd name="connsiteX3" fmla="*/ 6946900 w 6946900"/>
              <a:gd name="connsiteY3" fmla="*/ 9347332 h 9528175"/>
              <a:gd name="connsiteX4" fmla="*/ 6762202 w 6946900"/>
              <a:gd name="connsiteY4" fmla="*/ 9528175 h 9528175"/>
              <a:gd name="connsiteX5" fmla="*/ 180928 w 6946900"/>
              <a:gd name="connsiteY5" fmla="*/ 9528175 h 9528175"/>
              <a:gd name="connsiteX6" fmla="*/ 0 w 6946900"/>
              <a:gd name="connsiteY6" fmla="*/ 9347332 h 9528175"/>
              <a:gd name="connsiteX7" fmla="*/ 0 w 6946900"/>
              <a:gd name="connsiteY7" fmla="*/ 184611 h 9528175"/>
              <a:gd name="connsiteX8" fmla="*/ 180928 w 6946900"/>
              <a:gd name="connsiteY8" fmla="*/ 0 h 952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6900" h="9528175">
                <a:moveTo>
                  <a:pt x="180928" y="0"/>
                </a:moveTo>
                <a:cubicBezTo>
                  <a:pt x="6762202" y="0"/>
                  <a:pt x="6762202" y="0"/>
                  <a:pt x="6762202" y="0"/>
                </a:cubicBezTo>
                <a:cubicBezTo>
                  <a:pt x="6863974" y="0"/>
                  <a:pt x="6946900" y="82886"/>
                  <a:pt x="6946900" y="184611"/>
                </a:cubicBezTo>
                <a:cubicBezTo>
                  <a:pt x="6946900" y="9347332"/>
                  <a:pt x="6946900" y="9347332"/>
                  <a:pt x="6946900" y="9347332"/>
                </a:cubicBezTo>
                <a:cubicBezTo>
                  <a:pt x="6946900" y="9445289"/>
                  <a:pt x="6863974" y="9528175"/>
                  <a:pt x="6762202" y="9528175"/>
                </a:cubicBezTo>
                <a:cubicBezTo>
                  <a:pt x="180928" y="9528175"/>
                  <a:pt x="180928" y="9528175"/>
                  <a:pt x="180928" y="9528175"/>
                </a:cubicBezTo>
                <a:cubicBezTo>
                  <a:pt x="82925" y="9528175"/>
                  <a:pt x="0" y="9445289"/>
                  <a:pt x="0" y="9347332"/>
                </a:cubicBezTo>
                <a:cubicBezTo>
                  <a:pt x="0" y="184611"/>
                  <a:pt x="0" y="184611"/>
                  <a:pt x="0" y="184611"/>
                </a:cubicBezTo>
                <a:cubicBezTo>
                  <a:pt x="0" y="82886"/>
                  <a:pt x="82925" y="0"/>
                  <a:pt x="180928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>
              <a:rot lat="18420000" lon="3000000" rev="17310000"/>
            </a:camera>
            <a:lightRig rig="threePt" dir="t"/>
          </a:scene3d>
          <a:sp3d prstMaterial="matte"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94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0" dur="6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62E-6 5E-6 L 0.86967 -0.5135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484" y="-256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6" dur="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18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2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2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0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9855E-6 1.2963E-6 L -1.28714 0.75949 " pathEditMode="relative" rAng="0" ptsTypes="AA">
                                      <p:cBhvr>
                                        <p:cTn id="3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60" y="37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4445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65857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58400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24921" y="64588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96275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379333" y="-659323"/>
            <a:ext cx="3521845" cy="7850696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9432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25795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4955AE4-982C-411B-8E02-DA9762E66B0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14490" y="66040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1B422-1931-4ABA-AC6F-AA8D5AF6B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633" y="898292"/>
            <a:ext cx="5504733" cy="4129088"/>
          </a:xfrm>
          <a:prstGeom prst="rect">
            <a:avLst/>
          </a:prstGeom>
          <a:effectLst>
            <a:outerShdw blurRad="228600" dist="152400" dir="4620000" algn="ctr" rotWithShape="0">
              <a:srgbClr val="273C81">
                <a:alpha val="6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26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3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98054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25B467-B57E-44FB-8DF2-B0BEC60FD9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19024" y="1348908"/>
            <a:ext cx="5412543" cy="313182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scene3d>
            <a:camera prst="perspectiveFront" fov="2520000">
              <a:rot lat="960000" lon="2082000" rev="2142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201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82A689-CC2A-4F2B-BAB9-2127EA08A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4740" y="0"/>
            <a:ext cx="12341479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/>
        </p:nvSpPr>
        <p:spPr>
          <a:xfrm>
            <a:off x="10782272" y="6444039"/>
            <a:ext cx="126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291526295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E8DB23E-DC77-4E50-A38D-DDDDEEDB1A0B}"/>
              </a:ext>
            </a:extLst>
          </p:cNvPr>
          <p:cNvSpPr txBox="1">
            <a:spLocks/>
          </p:cNvSpPr>
          <p:nvPr/>
        </p:nvSpPr>
        <p:spPr>
          <a:xfrm>
            <a:off x="118816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7B9C2-6A96-4E56-8A5F-50BC1EAA29D4}"/>
              </a:ext>
            </a:extLst>
          </p:cNvPr>
          <p:cNvSpPr txBox="1"/>
          <p:nvPr/>
        </p:nvSpPr>
        <p:spPr>
          <a:xfrm>
            <a:off x="10782272" y="6444039"/>
            <a:ext cx="126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accent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Open Sans" panose="020B06060305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4062328646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4E2DCC9-7A91-43AF-A2ED-33E09E36BA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40576" y="1473322"/>
            <a:ext cx="3910848" cy="3911357"/>
          </a:xfrm>
          <a:custGeom>
            <a:avLst/>
            <a:gdLst>
              <a:gd name="connsiteX0" fmla="*/ 0 w 7822714"/>
              <a:gd name="connsiteY0" fmla="*/ 0 h 7822714"/>
              <a:gd name="connsiteX1" fmla="*/ 7822714 w 7822714"/>
              <a:gd name="connsiteY1" fmla="*/ 0 h 7822714"/>
              <a:gd name="connsiteX2" fmla="*/ 7822714 w 7822714"/>
              <a:gd name="connsiteY2" fmla="*/ 7822714 h 7822714"/>
              <a:gd name="connsiteX3" fmla="*/ 0 w 7822714"/>
              <a:gd name="connsiteY3" fmla="*/ 7822714 h 782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2714" h="7822714">
                <a:moveTo>
                  <a:pt x="0" y="0"/>
                </a:moveTo>
                <a:lnTo>
                  <a:pt x="7822714" y="0"/>
                </a:lnTo>
                <a:lnTo>
                  <a:pt x="7822714" y="7822714"/>
                </a:lnTo>
                <a:lnTo>
                  <a:pt x="0" y="782271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6E49E-6A53-4F4D-9EED-FA6EEC2123E3}"/>
              </a:ext>
            </a:extLst>
          </p:cNvPr>
          <p:cNvSpPr txBox="1"/>
          <p:nvPr/>
        </p:nvSpPr>
        <p:spPr>
          <a:xfrm>
            <a:off x="5465184" y="115055"/>
            <a:ext cx="1261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</p:spTree>
    <p:extLst>
      <p:ext uri="{BB962C8B-B14F-4D97-AF65-F5344CB8AC3E}">
        <p14:creationId xmlns:p14="http://schemas.microsoft.com/office/powerpoint/2010/main" val="3911226672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4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15562B8-40F2-4731-9234-F72F7B0C8FA9}"/>
              </a:ext>
            </a:extLst>
          </p:cNvPr>
          <p:cNvSpPr/>
          <p:nvPr/>
        </p:nvSpPr>
        <p:spPr>
          <a:xfrm rot="5400000">
            <a:off x="5941864" y="-5484724"/>
            <a:ext cx="491719" cy="114611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4CB942-6ECB-49C3-BCDF-B7B7905525F3}"/>
              </a:ext>
            </a:extLst>
          </p:cNvPr>
          <p:cNvSpPr/>
          <p:nvPr/>
        </p:nvSpPr>
        <p:spPr>
          <a:xfrm rot="5400000">
            <a:off x="6078711" y="744711"/>
            <a:ext cx="491719" cy="117348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1792505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1792504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1792505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1837176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9912533" y="227883"/>
            <a:ext cx="1610876" cy="5878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10087155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411318C-4794-4780-B048-65BF2EFB21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6096001" cy="6858000"/>
          </a:xfrm>
          <a:custGeom>
            <a:avLst/>
            <a:gdLst>
              <a:gd name="connsiteX0" fmla="*/ 0 w 12193589"/>
              <a:gd name="connsiteY0" fmla="*/ 0 h 13716000"/>
              <a:gd name="connsiteX1" fmla="*/ 12193589 w 12193589"/>
              <a:gd name="connsiteY1" fmla="*/ 0 h 13716000"/>
              <a:gd name="connsiteX2" fmla="*/ 12193589 w 12193589"/>
              <a:gd name="connsiteY2" fmla="*/ 13716000 h 13716000"/>
              <a:gd name="connsiteX3" fmla="*/ 0 w 121935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9" h="13716000">
                <a:moveTo>
                  <a:pt x="0" y="0"/>
                </a:moveTo>
                <a:lnTo>
                  <a:pt x="12193589" y="0"/>
                </a:lnTo>
                <a:lnTo>
                  <a:pt x="12193589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0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8">
            <a:extLst>
              <a:ext uri="{FF2B5EF4-FFF2-40B4-BE49-F238E27FC236}">
                <a16:creationId xmlns:a16="http://schemas.microsoft.com/office/drawing/2014/main" id="{6884AB12-9032-475A-82B0-6E1C4050A8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34213" y="665692"/>
            <a:ext cx="5523574" cy="5526617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A7B87B-45E7-4AE7-9E9F-48F570D39556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83E7B4-D919-418E-8C79-FE532F656603}"/>
              </a:ext>
            </a:extLst>
          </p:cNvPr>
          <p:cNvCxnSpPr/>
          <p:nvPr/>
        </p:nvCxnSpPr>
        <p:spPr>
          <a:xfrm>
            <a:off x="120026" y="152363"/>
            <a:ext cx="238296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D18541-68C2-4DF9-AC8A-1ECB0677CF50}"/>
              </a:ext>
            </a:extLst>
          </p:cNvPr>
          <p:cNvCxnSpPr>
            <a:cxnSpLocks/>
          </p:cNvCxnSpPr>
          <p:nvPr/>
        </p:nvCxnSpPr>
        <p:spPr>
          <a:xfrm>
            <a:off x="120026" y="227882"/>
            <a:ext cx="101742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F6FCAEE-47CD-4C71-94C3-830250430BF7}"/>
              </a:ext>
            </a:extLst>
          </p:cNvPr>
          <p:cNvCxnSpPr>
            <a:cxnSpLocks/>
          </p:cNvCxnSpPr>
          <p:nvPr/>
        </p:nvCxnSpPr>
        <p:spPr>
          <a:xfrm>
            <a:off x="120026" y="303402"/>
            <a:ext cx="181333" cy="0"/>
          </a:xfrm>
          <a:prstGeom prst="line">
            <a:avLst/>
          </a:prstGeom>
          <a:ln w="5080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0F7B99-6DE8-4F59-95D2-587A27CB4EB8}"/>
              </a:ext>
            </a:extLst>
          </p:cNvPr>
          <p:cNvSpPr txBox="1">
            <a:spLocks/>
          </p:cNvSpPr>
          <p:nvPr/>
        </p:nvSpPr>
        <p:spPr>
          <a:xfrm>
            <a:off x="164697" y="6458689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0BA415-90EF-494A-98BB-E4776AE09ABA}"/>
              </a:ext>
            </a:extLst>
          </p:cNvPr>
          <p:cNvSpPr/>
          <p:nvPr/>
        </p:nvSpPr>
        <p:spPr>
          <a:xfrm>
            <a:off x="727028" y="227883"/>
            <a:ext cx="1610876" cy="587829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763060-CCE9-4A96-A067-6AC27B7E80B1}"/>
              </a:ext>
            </a:extLst>
          </p:cNvPr>
          <p:cNvSpPr txBox="1"/>
          <p:nvPr/>
        </p:nvSpPr>
        <p:spPr>
          <a:xfrm>
            <a:off x="901650" y="375603"/>
            <a:ext cx="1261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D062986-BE9C-4DF7-95D3-186FF46BE1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506893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02407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A7C05D-F1DC-463F-989D-14FCC661B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5479" y="887538"/>
            <a:ext cx="1673783" cy="1674705"/>
          </a:xfrm>
          <a:custGeom>
            <a:avLst/>
            <a:gdLst>
              <a:gd name="connsiteX0" fmla="*/ 1674001 w 3348002"/>
              <a:gd name="connsiteY0" fmla="*/ 0 h 3349409"/>
              <a:gd name="connsiteX1" fmla="*/ 2670482 w 3348002"/>
              <a:gd name="connsiteY1" fmla="*/ 412733 h 3349409"/>
              <a:gd name="connsiteX2" fmla="*/ 2935442 w 3348002"/>
              <a:gd name="connsiteY2" fmla="*/ 677805 h 3349409"/>
              <a:gd name="connsiteX3" fmla="*/ 2935442 w 3348002"/>
              <a:gd name="connsiteY3" fmla="*/ 2671604 h 3349409"/>
              <a:gd name="connsiteX4" fmla="*/ 2670482 w 3348002"/>
              <a:gd name="connsiteY4" fmla="*/ 2936676 h 3349409"/>
              <a:gd name="connsiteX5" fmla="*/ 677520 w 3348002"/>
              <a:gd name="connsiteY5" fmla="*/ 2936676 h 3349409"/>
              <a:gd name="connsiteX6" fmla="*/ 412560 w 3348002"/>
              <a:gd name="connsiteY6" fmla="*/ 2671604 h 3349409"/>
              <a:gd name="connsiteX7" fmla="*/ 412560 w 3348002"/>
              <a:gd name="connsiteY7" fmla="*/ 677805 h 3349409"/>
              <a:gd name="connsiteX8" fmla="*/ 677520 w 3348002"/>
              <a:gd name="connsiteY8" fmla="*/ 412733 h 3349409"/>
              <a:gd name="connsiteX9" fmla="*/ 1674001 w 3348002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2" h="3349409">
                <a:moveTo>
                  <a:pt x="1674001" y="0"/>
                </a:moveTo>
                <a:cubicBezTo>
                  <a:pt x="2034722" y="0"/>
                  <a:pt x="2395442" y="137578"/>
                  <a:pt x="2670482" y="412733"/>
                </a:cubicBezTo>
                <a:cubicBezTo>
                  <a:pt x="2935442" y="677805"/>
                  <a:pt x="2935442" y="677805"/>
                  <a:pt x="2935442" y="677805"/>
                </a:cubicBezTo>
                <a:cubicBezTo>
                  <a:pt x="3485523" y="1228117"/>
                  <a:pt x="3485523" y="2121293"/>
                  <a:pt x="2935442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2" y="3486987"/>
                  <a:pt x="1227600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3"/>
                  <a:pt x="677520" y="412733"/>
                  <a:pt x="677520" y="412733"/>
                </a:cubicBezTo>
                <a:cubicBezTo>
                  <a:pt x="952560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D218A9-C81F-4FF9-AF7E-D26C0FC978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39362" y="2591648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6 h 3349409"/>
              <a:gd name="connsiteX5" fmla="*/ 677520 w 3348003"/>
              <a:gd name="connsiteY5" fmla="*/ 2936676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1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6"/>
                  <a:pt x="2670482" y="2936676"/>
                  <a:pt x="2670482" y="2936676"/>
                </a:cubicBezTo>
                <a:cubicBezTo>
                  <a:pt x="2120401" y="3486987"/>
                  <a:pt x="1227601" y="3486987"/>
                  <a:pt x="677520" y="2936676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8B8A224-37B6-49F3-9AEA-36A5E3325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3529" y="4619207"/>
            <a:ext cx="1673784" cy="1674705"/>
          </a:xfrm>
          <a:custGeom>
            <a:avLst/>
            <a:gdLst>
              <a:gd name="connsiteX0" fmla="*/ 1674001 w 3348003"/>
              <a:gd name="connsiteY0" fmla="*/ 0 h 3349409"/>
              <a:gd name="connsiteX1" fmla="*/ 2670482 w 3348003"/>
              <a:gd name="connsiteY1" fmla="*/ 412734 h 3349409"/>
              <a:gd name="connsiteX2" fmla="*/ 2935443 w 3348003"/>
              <a:gd name="connsiteY2" fmla="*/ 677805 h 3349409"/>
              <a:gd name="connsiteX3" fmla="*/ 2935443 w 3348003"/>
              <a:gd name="connsiteY3" fmla="*/ 2671604 h 3349409"/>
              <a:gd name="connsiteX4" fmla="*/ 2670482 w 3348003"/>
              <a:gd name="connsiteY4" fmla="*/ 2936675 h 3349409"/>
              <a:gd name="connsiteX5" fmla="*/ 677520 w 3348003"/>
              <a:gd name="connsiteY5" fmla="*/ 2936675 h 3349409"/>
              <a:gd name="connsiteX6" fmla="*/ 412560 w 3348003"/>
              <a:gd name="connsiteY6" fmla="*/ 2671604 h 3349409"/>
              <a:gd name="connsiteX7" fmla="*/ 412560 w 3348003"/>
              <a:gd name="connsiteY7" fmla="*/ 677805 h 3349409"/>
              <a:gd name="connsiteX8" fmla="*/ 677520 w 3348003"/>
              <a:gd name="connsiteY8" fmla="*/ 412734 h 3349409"/>
              <a:gd name="connsiteX9" fmla="*/ 1674001 w 3348003"/>
              <a:gd name="connsiteY9" fmla="*/ 0 h 334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48003" h="3349409">
                <a:moveTo>
                  <a:pt x="1674001" y="0"/>
                </a:moveTo>
                <a:cubicBezTo>
                  <a:pt x="2034721" y="0"/>
                  <a:pt x="2395442" y="137578"/>
                  <a:pt x="2670482" y="412734"/>
                </a:cubicBezTo>
                <a:cubicBezTo>
                  <a:pt x="2935443" y="677805"/>
                  <a:pt x="2935443" y="677805"/>
                  <a:pt x="2935443" y="677805"/>
                </a:cubicBezTo>
                <a:cubicBezTo>
                  <a:pt x="3485523" y="1228117"/>
                  <a:pt x="3485523" y="2121293"/>
                  <a:pt x="2935443" y="2671604"/>
                </a:cubicBezTo>
                <a:cubicBezTo>
                  <a:pt x="2670482" y="2936675"/>
                  <a:pt x="2670482" y="2936675"/>
                  <a:pt x="2670482" y="2936675"/>
                </a:cubicBezTo>
                <a:cubicBezTo>
                  <a:pt x="2120401" y="3486987"/>
                  <a:pt x="1227601" y="3486987"/>
                  <a:pt x="677520" y="2936675"/>
                </a:cubicBezTo>
                <a:cubicBezTo>
                  <a:pt x="412560" y="2671604"/>
                  <a:pt x="412560" y="2671604"/>
                  <a:pt x="412560" y="2671604"/>
                </a:cubicBezTo>
                <a:cubicBezTo>
                  <a:pt x="-137521" y="2121293"/>
                  <a:pt x="-137521" y="1228117"/>
                  <a:pt x="412560" y="677805"/>
                </a:cubicBezTo>
                <a:cubicBezTo>
                  <a:pt x="677520" y="412734"/>
                  <a:pt x="677520" y="412734"/>
                  <a:pt x="677520" y="412734"/>
                </a:cubicBezTo>
                <a:cubicBezTo>
                  <a:pt x="952561" y="137578"/>
                  <a:pt x="1313281" y="0"/>
                  <a:pt x="167400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52332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92C0904-053A-4790-ABF2-C6278A0C34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78767" y="2010986"/>
            <a:ext cx="2834467" cy="2836028"/>
          </a:xfrm>
          <a:custGeom>
            <a:avLst/>
            <a:gdLst>
              <a:gd name="connsiteX0" fmla="*/ 2834837 w 5669673"/>
              <a:gd name="connsiteY0" fmla="*/ 0 h 5672056"/>
              <a:gd name="connsiteX1" fmla="*/ 4522327 w 5669673"/>
              <a:gd name="connsiteY1" fmla="*/ 698944 h 5672056"/>
              <a:gd name="connsiteX2" fmla="*/ 4971023 w 5669673"/>
              <a:gd name="connsiteY2" fmla="*/ 1147830 h 5672056"/>
              <a:gd name="connsiteX3" fmla="*/ 4971023 w 5669673"/>
              <a:gd name="connsiteY3" fmla="*/ 4524228 h 5672056"/>
              <a:gd name="connsiteX4" fmla="*/ 4522327 w 5669673"/>
              <a:gd name="connsiteY4" fmla="*/ 4973113 h 5672056"/>
              <a:gd name="connsiteX5" fmla="*/ 1147346 w 5669673"/>
              <a:gd name="connsiteY5" fmla="*/ 4973113 h 5672056"/>
              <a:gd name="connsiteX6" fmla="*/ 698650 w 5669673"/>
              <a:gd name="connsiteY6" fmla="*/ 4524228 h 5672056"/>
              <a:gd name="connsiteX7" fmla="*/ 698650 w 5669673"/>
              <a:gd name="connsiteY7" fmla="*/ 1147830 h 5672056"/>
              <a:gd name="connsiteX8" fmla="*/ 1147346 w 5669673"/>
              <a:gd name="connsiteY8" fmla="*/ 698944 h 5672056"/>
              <a:gd name="connsiteX9" fmla="*/ 2834837 w 5669673"/>
              <a:gd name="connsiteY9" fmla="*/ 0 h 5672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9673" h="5672056">
                <a:moveTo>
                  <a:pt x="2834837" y="0"/>
                </a:moveTo>
                <a:cubicBezTo>
                  <a:pt x="3445698" y="0"/>
                  <a:pt x="4056560" y="232981"/>
                  <a:pt x="4522327" y="698944"/>
                </a:cubicBezTo>
                <a:cubicBezTo>
                  <a:pt x="4971023" y="1147830"/>
                  <a:pt x="4971023" y="1147830"/>
                  <a:pt x="4971023" y="1147830"/>
                </a:cubicBezTo>
                <a:cubicBezTo>
                  <a:pt x="5902557" y="2079754"/>
                  <a:pt x="5902557" y="3592303"/>
                  <a:pt x="4971023" y="4524228"/>
                </a:cubicBezTo>
                <a:cubicBezTo>
                  <a:pt x="4522327" y="4973113"/>
                  <a:pt x="4522327" y="4973113"/>
                  <a:pt x="4522327" y="4973113"/>
                </a:cubicBezTo>
                <a:cubicBezTo>
                  <a:pt x="3590793" y="5905038"/>
                  <a:pt x="2078880" y="5905038"/>
                  <a:pt x="1147346" y="4973113"/>
                </a:cubicBezTo>
                <a:cubicBezTo>
                  <a:pt x="698650" y="4524228"/>
                  <a:pt x="698650" y="4524228"/>
                  <a:pt x="698650" y="4524228"/>
                </a:cubicBezTo>
                <a:cubicBezTo>
                  <a:pt x="-232884" y="3592303"/>
                  <a:pt x="-232884" y="2079754"/>
                  <a:pt x="698650" y="1147830"/>
                </a:cubicBezTo>
                <a:cubicBezTo>
                  <a:pt x="1147346" y="698944"/>
                  <a:pt x="1147346" y="698944"/>
                  <a:pt x="1147346" y="698944"/>
                </a:cubicBezTo>
                <a:cubicBezTo>
                  <a:pt x="1613113" y="232981"/>
                  <a:pt x="2223975" y="0"/>
                  <a:pt x="2834837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35A11-F8BB-4642-9340-A91D5D46E9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89081" y="2021898"/>
            <a:ext cx="2813838" cy="2814205"/>
          </a:xfrm>
          <a:custGeom>
            <a:avLst/>
            <a:gdLst>
              <a:gd name="connsiteX0" fmla="*/ 296561 w 6191250"/>
              <a:gd name="connsiteY0" fmla="*/ 0 h 6191250"/>
              <a:gd name="connsiteX1" fmla="*/ 5894689 w 6191250"/>
              <a:gd name="connsiteY1" fmla="*/ 0 h 6191250"/>
              <a:gd name="connsiteX2" fmla="*/ 6191250 w 6191250"/>
              <a:gd name="connsiteY2" fmla="*/ 296561 h 6191250"/>
              <a:gd name="connsiteX3" fmla="*/ 6191250 w 6191250"/>
              <a:gd name="connsiteY3" fmla="*/ 5894689 h 6191250"/>
              <a:gd name="connsiteX4" fmla="*/ 5894689 w 6191250"/>
              <a:gd name="connsiteY4" fmla="*/ 6191250 h 6191250"/>
              <a:gd name="connsiteX5" fmla="*/ 296561 w 6191250"/>
              <a:gd name="connsiteY5" fmla="*/ 6191250 h 6191250"/>
              <a:gd name="connsiteX6" fmla="*/ 0 w 6191250"/>
              <a:gd name="connsiteY6" fmla="*/ 5894689 h 6191250"/>
              <a:gd name="connsiteX7" fmla="*/ 0 w 6191250"/>
              <a:gd name="connsiteY7" fmla="*/ 296561 h 6191250"/>
              <a:gd name="connsiteX8" fmla="*/ 296561 w 6191250"/>
              <a:gd name="connsiteY8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1250" h="6191250">
                <a:moveTo>
                  <a:pt x="296561" y="0"/>
                </a:moveTo>
                <a:lnTo>
                  <a:pt x="5894689" y="0"/>
                </a:lnTo>
                <a:cubicBezTo>
                  <a:pt x="6058475" y="0"/>
                  <a:pt x="6191250" y="132775"/>
                  <a:pt x="6191250" y="296561"/>
                </a:cubicBezTo>
                <a:lnTo>
                  <a:pt x="6191250" y="5894689"/>
                </a:lnTo>
                <a:cubicBezTo>
                  <a:pt x="6191250" y="6058475"/>
                  <a:pt x="6058475" y="6191250"/>
                  <a:pt x="5894689" y="6191250"/>
                </a:cubicBezTo>
                <a:lnTo>
                  <a:pt x="296561" y="6191250"/>
                </a:lnTo>
                <a:cubicBezTo>
                  <a:pt x="132775" y="6191250"/>
                  <a:pt x="0" y="6058475"/>
                  <a:pt x="0" y="5894689"/>
                </a:cubicBezTo>
                <a:lnTo>
                  <a:pt x="0" y="296561"/>
                </a:lnTo>
                <a:cubicBezTo>
                  <a:pt x="0" y="132775"/>
                  <a:pt x="132775" y="0"/>
                  <a:pt x="29656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24474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DACA323-AFE1-42D8-BB53-A9B65C9B26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7232" y="1137054"/>
            <a:ext cx="4599623" cy="4600222"/>
          </a:xfrm>
          <a:custGeom>
            <a:avLst/>
            <a:gdLst>
              <a:gd name="connsiteX0" fmla="*/ 0 w 6912429"/>
              <a:gd name="connsiteY0" fmla="*/ 0 h 6912429"/>
              <a:gd name="connsiteX1" fmla="*/ 6912429 w 6912429"/>
              <a:gd name="connsiteY1" fmla="*/ 0 h 6912429"/>
              <a:gd name="connsiteX2" fmla="*/ 6912429 w 6912429"/>
              <a:gd name="connsiteY2" fmla="*/ 6912429 h 6912429"/>
              <a:gd name="connsiteX3" fmla="*/ 0 w 6912429"/>
              <a:gd name="connsiteY3" fmla="*/ 6912429 h 691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2429" h="6912429">
                <a:moveTo>
                  <a:pt x="0" y="0"/>
                </a:moveTo>
                <a:lnTo>
                  <a:pt x="6912429" y="0"/>
                </a:lnTo>
                <a:lnTo>
                  <a:pt x="6912429" y="6912429"/>
                </a:lnTo>
                <a:lnTo>
                  <a:pt x="0" y="691242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30918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7A63888-FAB6-42D9-963F-0298E9A2CB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92512" y="0"/>
            <a:ext cx="2116996" cy="2190710"/>
          </a:xfrm>
          <a:custGeom>
            <a:avLst/>
            <a:gdLst>
              <a:gd name="connsiteX0" fmla="*/ 0 w 4234543"/>
              <a:gd name="connsiteY0" fmla="*/ 0 h 4381419"/>
              <a:gd name="connsiteX1" fmla="*/ 4234543 w 4234543"/>
              <a:gd name="connsiteY1" fmla="*/ 0 h 4381419"/>
              <a:gd name="connsiteX2" fmla="*/ 4234543 w 4234543"/>
              <a:gd name="connsiteY2" fmla="*/ 4381419 h 4381419"/>
              <a:gd name="connsiteX3" fmla="*/ 0 w 4234543"/>
              <a:gd name="connsiteY3" fmla="*/ 4381419 h 4381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4381419">
                <a:moveTo>
                  <a:pt x="0" y="0"/>
                </a:moveTo>
                <a:lnTo>
                  <a:pt x="4234543" y="0"/>
                </a:lnTo>
                <a:lnTo>
                  <a:pt x="4234543" y="4381419"/>
                </a:lnTo>
                <a:lnTo>
                  <a:pt x="0" y="43814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EDFA15A-AE97-4FAA-8F65-2E9DED702B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8442" y="3176814"/>
            <a:ext cx="2116996" cy="3681186"/>
          </a:xfrm>
          <a:custGeom>
            <a:avLst/>
            <a:gdLst>
              <a:gd name="connsiteX0" fmla="*/ 0 w 4234543"/>
              <a:gd name="connsiteY0" fmla="*/ 0 h 7362371"/>
              <a:gd name="connsiteX1" fmla="*/ 4234543 w 4234543"/>
              <a:gd name="connsiteY1" fmla="*/ 0 h 7362371"/>
              <a:gd name="connsiteX2" fmla="*/ 4234543 w 4234543"/>
              <a:gd name="connsiteY2" fmla="*/ 7362371 h 7362371"/>
              <a:gd name="connsiteX3" fmla="*/ 0 w 4234543"/>
              <a:gd name="connsiteY3" fmla="*/ 7362371 h 736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7362371">
                <a:moveTo>
                  <a:pt x="0" y="0"/>
                </a:moveTo>
                <a:lnTo>
                  <a:pt x="4234543" y="0"/>
                </a:lnTo>
                <a:lnTo>
                  <a:pt x="4234543" y="7362371"/>
                </a:lnTo>
                <a:lnTo>
                  <a:pt x="0" y="73623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C89C061-DCFD-43BB-9BCA-A6DF206F57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2512" y="5811158"/>
            <a:ext cx="2116996" cy="1046843"/>
          </a:xfrm>
          <a:custGeom>
            <a:avLst/>
            <a:gdLst>
              <a:gd name="connsiteX0" fmla="*/ 0 w 4234543"/>
              <a:gd name="connsiteY0" fmla="*/ 0 h 2093685"/>
              <a:gd name="connsiteX1" fmla="*/ 4234543 w 4234543"/>
              <a:gd name="connsiteY1" fmla="*/ 0 h 2093685"/>
              <a:gd name="connsiteX2" fmla="*/ 4234543 w 4234543"/>
              <a:gd name="connsiteY2" fmla="*/ 2093685 h 2093685"/>
              <a:gd name="connsiteX3" fmla="*/ 0 w 4234543"/>
              <a:gd name="connsiteY3" fmla="*/ 2093685 h 209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4543" h="2093685">
                <a:moveTo>
                  <a:pt x="0" y="0"/>
                </a:moveTo>
                <a:lnTo>
                  <a:pt x="4234543" y="0"/>
                </a:lnTo>
                <a:lnTo>
                  <a:pt x="4234543" y="2093685"/>
                </a:lnTo>
                <a:lnTo>
                  <a:pt x="0" y="209368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7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4" grpId="0" animBg="1"/>
    </p:bld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D82F200-A714-424A-A435-53D0BB730B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196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10 w 3753862"/>
              <a:gd name="connsiteY1" fmla="*/ 462766 h 3755437"/>
              <a:gd name="connsiteX2" fmla="*/ 3291290 w 3753862"/>
              <a:gd name="connsiteY2" fmla="*/ 759971 h 3755437"/>
              <a:gd name="connsiteX3" fmla="*/ 3291290 w 3753862"/>
              <a:gd name="connsiteY3" fmla="*/ 2995466 h 3755437"/>
              <a:gd name="connsiteX4" fmla="*/ 2994210 w 3753862"/>
              <a:gd name="connsiteY4" fmla="*/ 3292671 h 3755437"/>
              <a:gd name="connsiteX5" fmla="*/ 759653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3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3" y="1376994"/>
                  <a:pt x="3908053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3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3" y="462766"/>
                  <a:pt x="759653" y="462766"/>
                  <a:pt x="759653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D584025-6492-4000-BC15-63CFC4EB30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91949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2 w 3753862"/>
              <a:gd name="connsiteY5" fmla="*/ 3292671 h 3755437"/>
              <a:gd name="connsiteX6" fmla="*/ 462573 w 3753862"/>
              <a:gd name="connsiteY6" fmla="*/ 2995466 h 3755437"/>
              <a:gd name="connsiteX7" fmla="*/ 462573 w 3753862"/>
              <a:gd name="connsiteY7" fmla="*/ 759971 h 3755437"/>
              <a:gd name="connsiteX8" fmla="*/ 759652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90430CB-5603-4A45-8F4C-2566B0ADD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701" y="2493769"/>
            <a:ext cx="1876686" cy="1877719"/>
          </a:xfrm>
          <a:custGeom>
            <a:avLst/>
            <a:gdLst>
              <a:gd name="connsiteX0" fmla="*/ 1876931 w 3753861"/>
              <a:gd name="connsiteY0" fmla="*/ 0 h 3755437"/>
              <a:gd name="connsiteX1" fmla="*/ 2994210 w 3753861"/>
              <a:gd name="connsiteY1" fmla="*/ 462766 h 3755437"/>
              <a:gd name="connsiteX2" fmla="*/ 3291290 w 3753861"/>
              <a:gd name="connsiteY2" fmla="*/ 759971 h 3755437"/>
              <a:gd name="connsiteX3" fmla="*/ 3291290 w 3753861"/>
              <a:gd name="connsiteY3" fmla="*/ 2995466 h 3755437"/>
              <a:gd name="connsiteX4" fmla="*/ 2994210 w 3753861"/>
              <a:gd name="connsiteY4" fmla="*/ 3292671 h 3755437"/>
              <a:gd name="connsiteX5" fmla="*/ 759652 w 3753861"/>
              <a:gd name="connsiteY5" fmla="*/ 3292671 h 3755437"/>
              <a:gd name="connsiteX6" fmla="*/ 462573 w 3753861"/>
              <a:gd name="connsiteY6" fmla="*/ 2995466 h 3755437"/>
              <a:gd name="connsiteX7" fmla="*/ 462573 w 3753861"/>
              <a:gd name="connsiteY7" fmla="*/ 759971 h 3755437"/>
              <a:gd name="connsiteX8" fmla="*/ 759652 w 3753861"/>
              <a:gd name="connsiteY8" fmla="*/ 462766 h 3755437"/>
              <a:gd name="connsiteX9" fmla="*/ 1876931 w 3753861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1" h="3755437">
                <a:moveTo>
                  <a:pt x="1876931" y="0"/>
                </a:moveTo>
                <a:cubicBezTo>
                  <a:pt x="2281380" y="0"/>
                  <a:pt x="2685828" y="154255"/>
                  <a:pt x="2994210" y="462766"/>
                </a:cubicBezTo>
                <a:cubicBezTo>
                  <a:pt x="3291290" y="759971"/>
                  <a:pt x="3291290" y="759971"/>
                  <a:pt x="3291290" y="759971"/>
                </a:cubicBezTo>
                <a:cubicBezTo>
                  <a:pt x="3908052" y="1376994"/>
                  <a:pt x="3908052" y="2378444"/>
                  <a:pt x="3291290" y="2995466"/>
                </a:cubicBezTo>
                <a:cubicBezTo>
                  <a:pt x="2994210" y="3292671"/>
                  <a:pt x="2994210" y="3292671"/>
                  <a:pt x="2994210" y="3292671"/>
                </a:cubicBezTo>
                <a:cubicBezTo>
                  <a:pt x="2377446" y="3909693"/>
                  <a:pt x="1376416" y="3909693"/>
                  <a:pt x="759652" y="3292671"/>
                </a:cubicBezTo>
                <a:cubicBezTo>
                  <a:pt x="462573" y="2995466"/>
                  <a:pt x="462573" y="2995466"/>
                  <a:pt x="462573" y="2995466"/>
                </a:cubicBezTo>
                <a:cubicBezTo>
                  <a:pt x="-154191" y="2378444"/>
                  <a:pt x="-154191" y="1376994"/>
                  <a:pt x="462573" y="759971"/>
                </a:cubicBezTo>
                <a:cubicBezTo>
                  <a:pt x="759652" y="462766"/>
                  <a:pt x="759652" y="462766"/>
                  <a:pt x="759652" y="462766"/>
                </a:cubicBezTo>
                <a:cubicBezTo>
                  <a:pt x="1068034" y="154255"/>
                  <a:pt x="1472483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D2D97A9-1C9B-4398-B77F-DFCF56A992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19453" y="2493769"/>
            <a:ext cx="1876687" cy="1877719"/>
          </a:xfrm>
          <a:custGeom>
            <a:avLst/>
            <a:gdLst>
              <a:gd name="connsiteX0" fmla="*/ 1876931 w 3753862"/>
              <a:gd name="connsiteY0" fmla="*/ 0 h 3755437"/>
              <a:gd name="connsiteX1" fmla="*/ 2994209 w 3753862"/>
              <a:gd name="connsiteY1" fmla="*/ 462766 h 3755437"/>
              <a:gd name="connsiteX2" fmla="*/ 3291289 w 3753862"/>
              <a:gd name="connsiteY2" fmla="*/ 759971 h 3755437"/>
              <a:gd name="connsiteX3" fmla="*/ 3291289 w 3753862"/>
              <a:gd name="connsiteY3" fmla="*/ 2995466 h 3755437"/>
              <a:gd name="connsiteX4" fmla="*/ 2994209 w 3753862"/>
              <a:gd name="connsiteY4" fmla="*/ 3292671 h 3755437"/>
              <a:gd name="connsiteX5" fmla="*/ 759651 w 3753862"/>
              <a:gd name="connsiteY5" fmla="*/ 3292671 h 3755437"/>
              <a:gd name="connsiteX6" fmla="*/ 462571 w 3753862"/>
              <a:gd name="connsiteY6" fmla="*/ 2995466 h 3755437"/>
              <a:gd name="connsiteX7" fmla="*/ 462571 w 3753862"/>
              <a:gd name="connsiteY7" fmla="*/ 759971 h 3755437"/>
              <a:gd name="connsiteX8" fmla="*/ 759651 w 3753862"/>
              <a:gd name="connsiteY8" fmla="*/ 462766 h 3755437"/>
              <a:gd name="connsiteX9" fmla="*/ 1876931 w 3753862"/>
              <a:gd name="connsiteY9" fmla="*/ 0 h 375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53862" h="3755437">
                <a:moveTo>
                  <a:pt x="1876931" y="0"/>
                </a:moveTo>
                <a:cubicBezTo>
                  <a:pt x="2281379" y="0"/>
                  <a:pt x="2685827" y="154255"/>
                  <a:pt x="2994209" y="462766"/>
                </a:cubicBezTo>
                <a:cubicBezTo>
                  <a:pt x="3291289" y="759971"/>
                  <a:pt x="3291289" y="759971"/>
                  <a:pt x="3291289" y="759971"/>
                </a:cubicBezTo>
                <a:cubicBezTo>
                  <a:pt x="3908053" y="1376994"/>
                  <a:pt x="3908053" y="2378444"/>
                  <a:pt x="3291289" y="2995466"/>
                </a:cubicBezTo>
                <a:cubicBezTo>
                  <a:pt x="2994209" y="3292671"/>
                  <a:pt x="2994209" y="3292671"/>
                  <a:pt x="2994209" y="3292671"/>
                </a:cubicBezTo>
                <a:cubicBezTo>
                  <a:pt x="2377445" y="3909693"/>
                  <a:pt x="1376415" y="3909693"/>
                  <a:pt x="759651" y="3292671"/>
                </a:cubicBezTo>
                <a:cubicBezTo>
                  <a:pt x="462571" y="2995466"/>
                  <a:pt x="462571" y="2995466"/>
                  <a:pt x="462571" y="2995466"/>
                </a:cubicBezTo>
                <a:cubicBezTo>
                  <a:pt x="-154191" y="2378444"/>
                  <a:pt x="-154191" y="1376994"/>
                  <a:pt x="462571" y="759971"/>
                </a:cubicBezTo>
                <a:cubicBezTo>
                  <a:pt x="759651" y="462766"/>
                  <a:pt x="759651" y="462766"/>
                  <a:pt x="759651" y="462766"/>
                </a:cubicBezTo>
                <a:cubicBezTo>
                  <a:pt x="1068033" y="154255"/>
                  <a:pt x="1472481" y="0"/>
                  <a:pt x="187693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61433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442002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16B6E-AD49-451B-83D4-272BF0A78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33408" y="1839686"/>
            <a:ext cx="3178215" cy="3178629"/>
          </a:xfrm>
          <a:custGeom>
            <a:avLst/>
            <a:gdLst>
              <a:gd name="connsiteX0" fmla="*/ 2180666 w 6357257"/>
              <a:gd name="connsiteY0" fmla="*/ 0 h 6357257"/>
              <a:gd name="connsiteX1" fmla="*/ 4176591 w 6357257"/>
              <a:gd name="connsiteY1" fmla="*/ 0 h 6357257"/>
              <a:gd name="connsiteX2" fmla="*/ 6357257 w 6357257"/>
              <a:gd name="connsiteY2" fmla="*/ 2180666 h 6357257"/>
              <a:gd name="connsiteX3" fmla="*/ 6357257 w 6357257"/>
              <a:gd name="connsiteY3" fmla="*/ 4176591 h 6357257"/>
              <a:gd name="connsiteX4" fmla="*/ 4176591 w 6357257"/>
              <a:gd name="connsiteY4" fmla="*/ 6357257 h 6357257"/>
              <a:gd name="connsiteX5" fmla="*/ 2180666 w 6357257"/>
              <a:gd name="connsiteY5" fmla="*/ 6357257 h 6357257"/>
              <a:gd name="connsiteX6" fmla="*/ 0 w 6357257"/>
              <a:gd name="connsiteY6" fmla="*/ 4176591 h 6357257"/>
              <a:gd name="connsiteX7" fmla="*/ 0 w 6357257"/>
              <a:gd name="connsiteY7" fmla="*/ 2180666 h 6357257"/>
              <a:gd name="connsiteX8" fmla="*/ 2180666 w 6357257"/>
              <a:gd name="connsiteY8" fmla="*/ 0 h 635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7257" h="6357257">
                <a:moveTo>
                  <a:pt x="2180666" y="0"/>
                </a:moveTo>
                <a:lnTo>
                  <a:pt x="4176591" y="0"/>
                </a:lnTo>
                <a:cubicBezTo>
                  <a:pt x="5380940" y="0"/>
                  <a:pt x="6357257" y="976317"/>
                  <a:pt x="6357257" y="2180666"/>
                </a:cubicBezTo>
                <a:lnTo>
                  <a:pt x="6357257" y="4176591"/>
                </a:lnTo>
                <a:cubicBezTo>
                  <a:pt x="6357257" y="5380940"/>
                  <a:pt x="5380940" y="6357257"/>
                  <a:pt x="4176591" y="6357257"/>
                </a:cubicBezTo>
                <a:lnTo>
                  <a:pt x="2180666" y="6357257"/>
                </a:lnTo>
                <a:cubicBezTo>
                  <a:pt x="976317" y="6357257"/>
                  <a:pt x="0" y="5380940"/>
                  <a:pt x="0" y="4176591"/>
                </a:cubicBezTo>
                <a:lnTo>
                  <a:pt x="0" y="2180666"/>
                </a:lnTo>
                <a:cubicBezTo>
                  <a:pt x="0" y="976317"/>
                  <a:pt x="976317" y="0"/>
                  <a:pt x="2180666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77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660E3C2-461C-4DBC-9149-27A6AA152E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61311" y="1564347"/>
            <a:ext cx="2669379" cy="3729307"/>
          </a:xfrm>
          <a:custGeom>
            <a:avLst/>
            <a:gdLst>
              <a:gd name="connsiteX0" fmla="*/ 1599758 w 5339453"/>
              <a:gd name="connsiteY0" fmla="*/ 0 h 7458613"/>
              <a:gd name="connsiteX1" fmla="*/ 3739695 w 5339453"/>
              <a:gd name="connsiteY1" fmla="*/ 2139936 h 7458613"/>
              <a:gd name="connsiteX2" fmla="*/ 5339453 w 5339453"/>
              <a:gd name="connsiteY2" fmla="*/ 3729307 h 7458613"/>
              <a:gd name="connsiteX3" fmla="*/ 3739695 w 5339453"/>
              <a:gd name="connsiteY3" fmla="*/ 5318676 h 7458613"/>
              <a:gd name="connsiteX4" fmla="*/ 1599758 w 5339453"/>
              <a:gd name="connsiteY4" fmla="*/ 7458613 h 7458613"/>
              <a:gd name="connsiteX5" fmla="*/ 0 w 5339453"/>
              <a:gd name="connsiteY5" fmla="*/ 5869243 h 7458613"/>
              <a:gd name="connsiteX6" fmla="*/ 2139937 w 5339453"/>
              <a:gd name="connsiteY6" fmla="*/ 3729307 h 7458613"/>
              <a:gd name="connsiteX7" fmla="*/ 1007640 w 5339453"/>
              <a:gd name="connsiteY7" fmla="*/ 2597010 h 7458613"/>
              <a:gd name="connsiteX8" fmla="*/ 0 w 5339453"/>
              <a:gd name="connsiteY8" fmla="*/ 1589370 h 745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9453" h="7458613">
                <a:moveTo>
                  <a:pt x="1599758" y="0"/>
                </a:moveTo>
                <a:lnTo>
                  <a:pt x="3739695" y="2139936"/>
                </a:lnTo>
                <a:lnTo>
                  <a:pt x="5339453" y="3729307"/>
                </a:lnTo>
                <a:lnTo>
                  <a:pt x="3739695" y="5318676"/>
                </a:lnTo>
                <a:lnTo>
                  <a:pt x="1599758" y="7458613"/>
                </a:lnTo>
                <a:lnTo>
                  <a:pt x="0" y="5869243"/>
                </a:lnTo>
                <a:lnTo>
                  <a:pt x="2139937" y="3729307"/>
                </a:lnTo>
                <a:lnTo>
                  <a:pt x="1007640" y="2597010"/>
                </a:lnTo>
                <a:lnTo>
                  <a:pt x="0" y="158937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99609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1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0F76354-D06E-4152-AB8B-A3C3D1D84C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5465" y="427512"/>
            <a:ext cx="5930952" cy="6103909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4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366E0EA-E4A8-489F-B34D-4A3DA1089D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131" y="1764217"/>
            <a:ext cx="3327737" cy="3329567"/>
          </a:xfrm>
          <a:custGeom>
            <a:avLst/>
            <a:gdLst>
              <a:gd name="connsiteX0" fmla="*/ 4425705 w 8851410"/>
              <a:gd name="connsiteY0" fmla="*/ 0 h 8855126"/>
              <a:gd name="connsiteX1" fmla="*/ 7060189 w 8851410"/>
              <a:gd name="connsiteY1" fmla="*/ 1091180 h 8855126"/>
              <a:gd name="connsiteX2" fmla="*/ 7760688 w 8851410"/>
              <a:gd name="connsiteY2" fmla="*/ 1791973 h 8855126"/>
              <a:gd name="connsiteX3" fmla="*/ 7760688 w 8851410"/>
              <a:gd name="connsiteY3" fmla="*/ 7063153 h 8855126"/>
              <a:gd name="connsiteX4" fmla="*/ 7060189 w 8851410"/>
              <a:gd name="connsiteY4" fmla="*/ 7763946 h 8855126"/>
              <a:gd name="connsiteX5" fmla="*/ 1791221 w 8851410"/>
              <a:gd name="connsiteY5" fmla="*/ 7763946 h 8855126"/>
              <a:gd name="connsiteX6" fmla="*/ 1090722 w 8851410"/>
              <a:gd name="connsiteY6" fmla="*/ 7063153 h 8855126"/>
              <a:gd name="connsiteX7" fmla="*/ 1090722 w 8851410"/>
              <a:gd name="connsiteY7" fmla="*/ 1791973 h 8855126"/>
              <a:gd name="connsiteX8" fmla="*/ 1791221 w 8851410"/>
              <a:gd name="connsiteY8" fmla="*/ 1091180 h 8855126"/>
              <a:gd name="connsiteX9" fmla="*/ 4425705 w 8851410"/>
              <a:gd name="connsiteY9" fmla="*/ 0 h 88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51410" h="8855126">
                <a:moveTo>
                  <a:pt x="4425705" y="0"/>
                </a:moveTo>
                <a:cubicBezTo>
                  <a:pt x="5379373" y="0"/>
                  <a:pt x="6333041" y="363727"/>
                  <a:pt x="7060189" y="1091180"/>
                </a:cubicBezTo>
                <a:cubicBezTo>
                  <a:pt x="7760688" y="1791973"/>
                  <a:pt x="7760688" y="1791973"/>
                  <a:pt x="7760688" y="1791973"/>
                </a:cubicBezTo>
                <a:cubicBezTo>
                  <a:pt x="9214984" y="3246880"/>
                  <a:pt x="9214984" y="5608247"/>
                  <a:pt x="7760688" y="7063153"/>
                </a:cubicBezTo>
                <a:cubicBezTo>
                  <a:pt x="7060189" y="7763946"/>
                  <a:pt x="7060189" y="7763946"/>
                  <a:pt x="7060189" y="7763946"/>
                </a:cubicBezTo>
                <a:cubicBezTo>
                  <a:pt x="5605893" y="9218853"/>
                  <a:pt x="3245517" y="9218853"/>
                  <a:pt x="1791221" y="7763946"/>
                </a:cubicBezTo>
                <a:cubicBezTo>
                  <a:pt x="1090722" y="7063153"/>
                  <a:pt x="1090722" y="7063153"/>
                  <a:pt x="1090722" y="7063153"/>
                </a:cubicBezTo>
                <a:cubicBezTo>
                  <a:pt x="-363574" y="5608247"/>
                  <a:pt x="-363574" y="3246880"/>
                  <a:pt x="1090722" y="1791973"/>
                </a:cubicBezTo>
                <a:cubicBezTo>
                  <a:pt x="1791221" y="1091180"/>
                  <a:pt x="1791221" y="1091180"/>
                  <a:pt x="1791221" y="1091180"/>
                </a:cubicBezTo>
                <a:cubicBezTo>
                  <a:pt x="2518369" y="363727"/>
                  <a:pt x="3472037" y="0"/>
                  <a:pt x="4425705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442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96151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13273" y="1646041"/>
            <a:ext cx="3565454" cy="356591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4A5C4B8-2A99-411B-991D-423AA8569AD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5860" y="1736767"/>
            <a:ext cx="3360280" cy="3384468"/>
          </a:xfrm>
          <a:custGeom>
            <a:avLst/>
            <a:gdLst>
              <a:gd name="connsiteX0" fmla="*/ 0 w 7131836"/>
              <a:gd name="connsiteY0" fmla="*/ 0 h 7131836"/>
              <a:gd name="connsiteX1" fmla="*/ 7131836 w 7131836"/>
              <a:gd name="connsiteY1" fmla="*/ 0 h 7131836"/>
              <a:gd name="connsiteX2" fmla="*/ 7131836 w 7131836"/>
              <a:gd name="connsiteY2" fmla="*/ 7131836 h 7131836"/>
              <a:gd name="connsiteX3" fmla="*/ 0 w 7131836"/>
              <a:gd name="connsiteY3" fmla="*/ 7131836 h 713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836" h="7131836">
                <a:moveTo>
                  <a:pt x="0" y="0"/>
                </a:moveTo>
                <a:lnTo>
                  <a:pt x="7131836" y="0"/>
                </a:lnTo>
                <a:lnTo>
                  <a:pt x="7131836" y="7131836"/>
                </a:lnTo>
                <a:lnTo>
                  <a:pt x="0" y="7131836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7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CF20DD-8F0C-446A-957D-3AED9A0D4F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9752" y="2003368"/>
            <a:ext cx="2983880" cy="2984269"/>
          </a:xfrm>
          <a:custGeom>
            <a:avLst/>
            <a:gdLst>
              <a:gd name="connsiteX0" fmla="*/ 0 w 5968538"/>
              <a:gd name="connsiteY0" fmla="*/ 0 h 5968538"/>
              <a:gd name="connsiteX1" fmla="*/ 5968538 w 5968538"/>
              <a:gd name="connsiteY1" fmla="*/ 0 h 5968538"/>
              <a:gd name="connsiteX2" fmla="*/ 5968538 w 5968538"/>
              <a:gd name="connsiteY2" fmla="*/ 5968538 h 5968538"/>
              <a:gd name="connsiteX3" fmla="*/ 0 w 5968538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8" h="5968538">
                <a:moveTo>
                  <a:pt x="0" y="0"/>
                </a:moveTo>
                <a:lnTo>
                  <a:pt x="5968538" y="0"/>
                </a:lnTo>
                <a:lnTo>
                  <a:pt x="5968538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D66FB4C-ADAA-4847-94E5-5DC5373A82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8367" y="2003368"/>
            <a:ext cx="2983881" cy="2984269"/>
          </a:xfrm>
          <a:custGeom>
            <a:avLst/>
            <a:gdLst>
              <a:gd name="connsiteX0" fmla="*/ 0 w 5968539"/>
              <a:gd name="connsiteY0" fmla="*/ 0 h 5968538"/>
              <a:gd name="connsiteX1" fmla="*/ 5968539 w 5968539"/>
              <a:gd name="connsiteY1" fmla="*/ 0 h 5968538"/>
              <a:gd name="connsiteX2" fmla="*/ 5968539 w 5968539"/>
              <a:gd name="connsiteY2" fmla="*/ 5968538 h 5968538"/>
              <a:gd name="connsiteX3" fmla="*/ 0 w 5968539"/>
              <a:gd name="connsiteY3" fmla="*/ 5968538 h 5968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539" h="5968538">
                <a:moveTo>
                  <a:pt x="0" y="0"/>
                </a:moveTo>
                <a:lnTo>
                  <a:pt x="5968539" y="0"/>
                </a:lnTo>
                <a:lnTo>
                  <a:pt x="5968539" y="5968538"/>
                </a:lnTo>
                <a:lnTo>
                  <a:pt x="0" y="5968538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1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7E452C-19D1-41EF-8735-23A68B1970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8790" y="2219998"/>
            <a:ext cx="2417690" cy="2418005"/>
          </a:xfrm>
          <a:custGeom>
            <a:avLst/>
            <a:gdLst>
              <a:gd name="connsiteX0" fmla="*/ 0 w 4836009"/>
              <a:gd name="connsiteY0" fmla="*/ 0 h 4836009"/>
              <a:gd name="connsiteX1" fmla="*/ 4836009 w 4836009"/>
              <a:gd name="connsiteY1" fmla="*/ 0 h 4836009"/>
              <a:gd name="connsiteX2" fmla="*/ 4836009 w 4836009"/>
              <a:gd name="connsiteY2" fmla="*/ 4836009 h 4836009"/>
              <a:gd name="connsiteX3" fmla="*/ 0 w 4836009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09" h="4836009">
                <a:moveTo>
                  <a:pt x="0" y="0"/>
                </a:moveTo>
                <a:lnTo>
                  <a:pt x="4836009" y="0"/>
                </a:lnTo>
                <a:lnTo>
                  <a:pt x="4836009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210D6E-64B7-45A8-B852-CD8D74D09B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3298" y="1966108"/>
            <a:ext cx="2925405" cy="2925786"/>
          </a:xfrm>
          <a:custGeom>
            <a:avLst/>
            <a:gdLst>
              <a:gd name="connsiteX0" fmla="*/ 0 w 5851571"/>
              <a:gd name="connsiteY0" fmla="*/ 0 h 5851571"/>
              <a:gd name="connsiteX1" fmla="*/ 5851571 w 5851571"/>
              <a:gd name="connsiteY1" fmla="*/ 0 h 5851571"/>
              <a:gd name="connsiteX2" fmla="*/ 5851571 w 5851571"/>
              <a:gd name="connsiteY2" fmla="*/ 5851571 h 5851571"/>
              <a:gd name="connsiteX3" fmla="*/ 0 w 5851571"/>
              <a:gd name="connsiteY3" fmla="*/ 5851571 h 585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1571" h="5851571">
                <a:moveTo>
                  <a:pt x="0" y="0"/>
                </a:moveTo>
                <a:lnTo>
                  <a:pt x="5851571" y="0"/>
                </a:lnTo>
                <a:lnTo>
                  <a:pt x="5851571" y="5851571"/>
                </a:lnTo>
                <a:lnTo>
                  <a:pt x="0" y="585157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5E52FF-08AA-4E28-A1E7-F39F627535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15520" y="2219998"/>
            <a:ext cx="2417690" cy="2418005"/>
          </a:xfrm>
          <a:custGeom>
            <a:avLst/>
            <a:gdLst>
              <a:gd name="connsiteX0" fmla="*/ 0 w 4836010"/>
              <a:gd name="connsiteY0" fmla="*/ 0 h 4836009"/>
              <a:gd name="connsiteX1" fmla="*/ 4836010 w 4836010"/>
              <a:gd name="connsiteY1" fmla="*/ 0 h 4836009"/>
              <a:gd name="connsiteX2" fmla="*/ 4836010 w 4836010"/>
              <a:gd name="connsiteY2" fmla="*/ 4836009 h 4836009"/>
              <a:gd name="connsiteX3" fmla="*/ 0 w 4836010"/>
              <a:gd name="connsiteY3" fmla="*/ 4836009 h 48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010" h="4836009">
                <a:moveTo>
                  <a:pt x="0" y="0"/>
                </a:moveTo>
                <a:lnTo>
                  <a:pt x="4836010" y="0"/>
                </a:lnTo>
                <a:lnTo>
                  <a:pt x="4836010" y="4836009"/>
                </a:lnTo>
                <a:lnTo>
                  <a:pt x="0" y="483600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A701BC0-D77B-4CAE-8580-7534058C3A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FB6FEBA-DB51-4D69-9B4C-36616E7236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9129B9-5063-4716-A8DB-2516775ED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E1851D-605E-4620-A08E-5EEFA04BE2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B5593F2-E64A-40ED-944E-8AB64DD17CF1}"/>
              </a:ext>
            </a:extLst>
          </p:cNvPr>
          <p:cNvSpPr/>
          <p:nvPr/>
        </p:nvSpPr>
        <p:spPr>
          <a:xfrm rot="5400000">
            <a:off x="5850141" y="516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319BCE-E364-4BCD-908C-A01F28027962}"/>
              </a:ext>
            </a:extLst>
          </p:cNvPr>
          <p:cNvSpPr/>
          <p:nvPr/>
        </p:nvSpPr>
        <p:spPr>
          <a:xfrm rot="5400000">
            <a:off x="5850141" y="-5850141"/>
            <a:ext cx="491719" cy="1219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/>
        </p:nvSpPr>
        <p:spPr>
          <a:xfrm>
            <a:off x="0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/>
        </p:nvSpPr>
        <p:spPr>
          <a:xfrm rot="16200000">
            <a:off x="-385071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/>
        </p:nvSpPr>
        <p:spPr>
          <a:xfrm>
            <a:off x="164697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/>
        </p:nvCxnSpPr>
        <p:spPr>
          <a:xfrm>
            <a:off x="120026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/>
        </p:nvCxnSpPr>
        <p:spPr>
          <a:xfrm>
            <a:off x="120026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/>
        </p:nvCxnSpPr>
        <p:spPr>
          <a:xfrm>
            <a:off x="120026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/>
        </p:nvGrpSpPr>
        <p:grpSpPr>
          <a:xfrm>
            <a:off x="89933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/>
        </p:nvCxnSpPr>
        <p:spPr>
          <a:xfrm>
            <a:off x="49165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C634A3-E97D-43E8-BF4A-61945DFF0111}"/>
              </a:ext>
            </a:extLst>
          </p:cNvPr>
          <p:cNvSpPr/>
          <p:nvPr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03547510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15921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0953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99AC5CB4-5FF9-4E18-9D94-94478F1FC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821" y="87924"/>
            <a:ext cx="6934359" cy="6682152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3" y="1953493"/>
            <a:ext cx="10628516" cy="4904509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D1674B-7819-4290-8EC6-DD14B5462434}"/>
              </a:ext>
            </a:extLst>
          </p:cNvPr>
          <p:cNvSpPr/>
          <p:nvPr userDrawn="1"/>
        </p:nvSpPr>
        <p:spPr>
          <a:xfrm>
            <a:off x="11700345" y="0"/>
            <a:ext cx="491655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952500" dist="215900" algn="l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FAAB3-2BD3-4B4B-8F68-CA607194A7CD}"/>
              </a:ext>
            </a:extLst>
          </p:cNvPr>
          <p:cNvSpPr txBox="1"/>
          <p:nvPr userDrawn="1"/>
        </p:nvSpPr>
        <p:spPr>
          <a:xfrm rot="16200000">
            <a:off x="11315275" y="5914770"/>
            <a:ext cx="126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E3CA0C5-696B-4035-8328-04E507A14E6E}"/>
              </a:ext>
            </a:extLst>
          </p:cNvPr>
          <p:cNvSpPr txBox="1">
            <a:spLocks/>
          </p:cNvSpPr>
          <p:nvPr userDrawn="1"/>
        </p:nvSpPr>
        <p:spPr>
          <a:xfrm>
            <a:off x="11865043" y="328331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rgbClr val="1721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rgbClr val="17214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B40BC-21B9-4D12-8535-D9C29D99F968}"/>
              </a:ext>
            </a:extLst>
          </p:cNvPr>
          <p:cNvCxnSpPr/>
          <p:nvPr userDrawn="1"/>
        </p:nvCxnSpPr>
        <p:spPr>
          <a:xfrm>
            <a:off x="11820371" y="223120"/>
            <a:ext cx="238296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5B6781-0284-4FF4-9C39-1E697832CCB5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269044"/>
            <a:ext cx="101742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E7EC0D-F0F0-4288-868F-D1A462C8D492}"/>
              </a:ext>
            </a:extLst>
          </p:cNvPr>
          <p:cNvCxnSpPr>
            <a:cxnSpLocks/>
          </p:cNvCxnSpPr>
          <p:nvPr userDrawn="1"/>
        </p:nvCxnSpPr>
        <p:spPr>
          <a:xfrm>
            <a:off x="11820371" y="314968"/>
            <a:ext cx="181333" cy="0"/>
          </a:xfrm>
          <a:prstGeom prst="line">
            <a:avLst/>
          </a:prstGeom>
          <a:ln w="19050">
            <a:solidFill>
              <a:srgbClr val="1721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C7530-A671-4661-A267-47CAC7E2FF44}"/>
              </a:ext>
            </a:extLst>
          </p:cNvPr>
          <p:cNvGrpSpPr/>
          <p:nvPr userDrawn="1"/>
        </p:nvGrpSpPr>
        <p:grpSpPr>
          <a:xfrm>
            <a:off x="11790278" y="655395"/>
            <a:ext cx="298480" cy="912401"/>
            <a:chOff x="179891" y="1310790"/>
            <a:chExt cx="597036" cy="18248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58E2E0-3292-4E74-A22D-947EED6AA7AC}"/>
                </a:ext>
              </a:extLst>
            </p:cNvPr>
            <p:cNvSpPr/>
            <p:nvPr userDrawn="1"/>
          </p:nvSpPr>
          <p:spPr>
            <a:xfrm>
              <a:off x="197527" y="1946192"/>
              <a:ext cx="5617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4B764-23BF-41EC-BF35-4E759ABDC120}"/>
                </a:ext>
              </a:extLst>
            </p:cNvPr>
            <p:cNvSpPr/>
            <p:nvPr userDrawn="1"/>
          </p:nvSpPr>
          <p:spPr>
            <a:xfrm>
              <a:off x="179891" y="1310790"/>
              <a:ext cx="597036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00F3B3-A1A6-4A4A-9768-B08A60BCF080}"/>
                </a:ext>
              </a:extLst>
            </p:cNvPr>
            <p:cNvSpPr/>
            <p:nvPr userDrawn="1"/>
          </p:nvSpPr>
          <p:spPr>
            <a:xfrm>
              <a:off x="203942" y="2581593"/>
              <a:ext cx="548938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200" dirty="0">
                  <a:solidFill>
                    <a:srgbClr val="314792">
                      <a:alpha val="49000"/>
                    </a:srgbClr>
                  </a:solidFill>
                  <a:latin typeface="Pretendard Black" panose="02000A03000000020004" pitchFamily="50" charset="-127"/>
                </a:rPr>
                <a:t>c</a:t>
              </a:r>
            </a:p>
          </p:txBody>
        </p:sp>
        <p:sp>
          <p:nvSpPr>
            <p:cNvPr id="12" name="Rectangle 11">
              <a:hlinkClick r:id="rId2"/>
              <a:extLst>
                <a:ext uri="{FF2B5EF4-FFF2-40B4-BE49-F238E27FC236}">
                  <a16:creationId xmlns:a16="http://schemas.microsoft.com/office/drawing/2014/main" id="{C1510384-2C3D-4EBE-BD59-99BB4F7B1D95}"/>
                </a:ext>
              </a:extLst>
            </p:cNvPr>
            <p:cNvSpPr/>
            <p:nvPr userDrawn="1"/>
          </p:nvSpPr>
          <p:spPr>
            <a:xfrm>
              <a:off x="311927" y="200584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3" name="Rectangle 12">
              <a:hlinkClick r:id="rId3"/>
              <a:extLst>
                <a:ext uri="{FF2B5EF4-FFF2-40B4-BE49-F238E27FC236}">
                  <a16:creationId xmlns:a16="http://schemas.microsoft.com/office/drawing/2014/main" id="{E820DE5E-C61D-42D9-9F6F-1E352E9F4232}"/>
                </a:ext>
              </a:extLst>
            </p:cNvPr>
            <p:cNvSpPr/>
            <p:nvPr userDrawn="1"/>
          </p:nvSpPr>
          <p:spPr>
            <a:xfrm>
              <a:off x="311927" y="1375076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  <p:sp>
          <p:nvSpPr>
            <p:cNvPr id="14" name="Rectangle 13">
              <a:hlinkClick r:id="rId4"/>
              <a:extLst>
                <a:ext uri="{FF2B5EF4-FFF2-40B4-BE49-F238E27FC236}">
                  <a16:creationId xmlns:a16="http://schemas.microsoft.com/office/drawing/2014/main" id="{D6187E50-754A-44EE-BA02-05EBB604955C}"/>
                </a:ext>
              </a:extLst>
            </p:cNvPr>
            <p:cNvSpPr/>
            <p:nvPr userDrawn="1"/>
          </p:nvSpPr>
          <p:spPr>
            <a:xfrm>
              <a:off x="311927" y="2636618"/>
              <a:ext cx="332961" cy="443947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314792">
                    <a:alpha val="49000"/>
                  </a:srgbClr>
                </a:solidFill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D26279-CF3F-44FD-A4E8-B89D5F761927}"/>
              </a:ext>
            </a:extLst>
          </p:cNvPr>
          <p:cNvCxnSpPr/>
          <p:nvPr userDrawn="1"/>
        </p:nvCxnSpPr>
        <p:spPr>
          <a:xfrm>
            <a:off x="11700345" y="0"/>
            <a:ext cx="0" cy="6858000"/>
          </a:xfrm>
          <a:prstGeom prst="line">
            <a:avLst/>
          </a:prstGeom>
          <a:ln w="25400">
            <a:solidFill>
              <a:srgbClr val="EBEC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20">
            <a:extLst>
              <a:ext uri="{FF2B5EF4-FFF2-40B4-BE49-F238E27FC236}">
                <a16:creationId xmlns:a16="http://schemas.microsoft.com/office/drawing/2014/main" id="{10332EE7-7835-487A-8D6D-E08E118CE9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533977"/>
            <a:ext cx="7940095" cy="3790048"/>
          </a:xfrm>
          <a:custGeom>
            <a:avLst/>
            <a:gdLst>
              <a:gd name="connsiteX0" fmla="*/ 0 w 11863449"/>
              <a:gd name="connsiteY0" fmla="*/ 0 h 12207817"/>
              <a:gd name="connsiteX1" fmla="*/ 11863449 w 11863449"/>
              <a:gd name="connsiteY1" fmla="*/ 0 h 12207817"/>
              <a:gd name="connsiteX2" fmla="*/ 11863449 w 11863449"/>
              <a:gd name="connsiteY2" fmla="*/ 12207817 h 12207817"/>
              <a:gd name="connsiteX3" fmla="*/ 0 w 11863449"/>
              <a:gd name="connsiteY3" fmla="*/ 12207817 h 1220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3449" h="12207817">
                <a:moveTo>
                  <a:pt x="0" y="0"/>
                </a:moveTo>
                <a:lnTo>
                  <a:pt x="11863449" y="0"/>
                </a:lnTo>
                <a:lnTo>
                  <a:pt x="11863449" y="12207817"/>
                </a:lnTo>
                <a:lnTo>
                  <a:pt x="0" y="12207817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8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2371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7FBBE9-01A8-41B3-BCBD-ABA72C46476D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rgbClr val="F5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626C03-6007-473B-A06E-B7E4A8ECCB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34511" y="1567338"/>
            <a:ext cx="1809479" cy="1809505"/>
          </a:xfrm>
          <a:custGeom>
            <a:avLst/>
            <a:gdLst>
              <a:gd name="connsiteX0" fmla="*/ 3619429 w 3619429"/>
              <a:gd name="connsiteY0" fmla="*/ 0 h 3619010"/>
              <a:gd name="connsiteX1" fmla="*/ 3619429 w 3619429"/>
              <a:gd name="connsiteY1" fmla="*/ 3619010 h 3619010"/>
              <a:gd name="connsiteX2" fmla="*/ 0 w 3619429"/>
              <a:gd name="connsiteY2" fmla="*/ 3619010 h 3619010"/>
              <a:gd name="connsiteX3" fmla="*/ 917060 w 3619429"/>
              <a:gd name="connsiteY3" fmla="*/ 1505980 h 3619010"/>
              <a:gd name="connsiteX4" fmla="*/ 1507235 w 3619429"/>
              <a:gd name="connsiteY4" fmla="*/ 916362 h 3619010"/>
              <a:gd name="connsiteX5" fmla="*/ 3619429 w 3619429"/>
              <a:gd name="connsiteY5" fmla="*/ 0 h 3619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9010">
                <a:moveTo>
                  <a:pt x="3619429" y="0"/>
                </a:moveTo>
                <a:lnTo>
                  <a:pt x="3619429" y="3619010"/>
                </a:lnTo>
                <a:lnTo>
                  <a:pt x="0" y="3619010"/>
                </a:lnTo>
                <a:cubicBezTo>
                  <a:pt x="25520" y="2851308"/>
                  <a:pt x="331207" y="2091415"/>
                  <a:pt x="917060" y="1505980"/>
                </a:cubicBezTo>
                <a:cubicBezTo>
                  <a:pt x="1507235" y="916362"/>
                  <a:pt x="1507235" y="916362"/>
                  <a:pt x="1507235" y="916362"/>
                </a:cubicBezTo>
                <a:cubicBezTo>
                  <a:pt x="2092530" y="331486"/>
                  <a:pt x="2852145" y="25939"/>
                  <a:pt x="3619429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AE7C4-0A22-4F30-A3B2-9DED1CA11D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48567" y="1567269"/>
            <a:ext cx="1811710" cy="1809575"/>
          </a:xfrm>
          <a:custGeom>
            <a:avLst/>
            <a:gdLst>
              <a:gd name="connsiteX0" fmla="*/ 0 w 3623892"/>
              <a:gd name="connsiteY0" fmla="*/ 0 h 3619150"/>
              <a:gd name="connsiteX1" fmla="*/ 2116795 w 3623892"/>
              <a:gd name="connsiteY1" fmla="*/ 916502 h 3619150"/>
              <a:gd name="connsiteX2" fmla="*/ 2706832 w 3623892"/>
              <a:gd name="connsiteY2" fmla="*/ 1506120 h 3619150"/>
              <a:gd name="connsiteX3" fmla="*/ 3623892 w 3623892"/>
              <a:gd name="connsiteY3" fmla="*/ 3619150 h 3619150"/>
              <a:gd name="connsiteX4" fmla="*/ 0 w 3623892"/>
              <a:gd name="connsiteY4" fmla="*/ 3619150 h 36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9150">
                <a:moveTo>
                  <a:pt x="0" y="0"/>
                </a:moveTo>
                <a:cubicBezTo>
                  <a:pt x="768958" y="24823"/>
                  <a:pt x="1530385" y="330370"/>
                  <a:pt x="2116795" y="916502"/>
                </a:cubicBezTo>
                <a:cubicBezTo>
                  <a:pt x="2706832" y="1506120"/>
                  <a:pt x="2706832" y="1506120"/>
                  <a:pt x="2706832" y="1506120"/>
                </a:cubicBezTo>
                <a:cubicBezTo>
                  <a:pt x="3292684" y="2091554"/>
                  <a:pt x="3598371" y="2851447"/>
                  <a:pt x="3623892" y="3619150"/>
                </a:cubicBezTo>
                <a:lnTo>
                  <a:pt x="0" y="36191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CDF9D7B-941A-415D-BDFE-5C75BA34C4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48567" y="3481436"/>
            <a:ext cx="1811710" cy="1809436"/>
          </a:xfrm>
          <a:custGeom>
            <a:avLst/>
            <a:gdLst>
              <a:gd name="connsiteX0" fmla="*/ 0 w 3623892"/>
              <a:gd name="connsiteY0" fmla="*/ 0 h 3618871"/>
              <a:gd name="connsiteX1" fmla="*/ 3623892 w 3623892"/>
              <a:gd name="connsiteY1" fmla="*/ 0 h 3618871"/>
              <a:gd name="connsiteX2" fmla="*/ 2706832 w 3623892"/>
              <a:gd name="connsiteY2" fmla="*/ 2112891 h 3618871"/>
              <a:gd name="connsiteX3" fmla="*/ 2116795 w 3623892"/>
              <a:gd name="connsiteY3" fmla="*/ 2702509 h 3618871"/>
              <a:gd name="connsiteX4" fmla="*/ 0 w 3623892"/>
              <a:gd name="connsiteY4" fmla="*/ 3618871 h 36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3892" h="3618871">
                <a:moveTo>
                  <a:pt x="0" y="0"/>
                </a:moveTo>
                <a:lnTo>
                  <a:pt x="3623892" y="0"/>
                </a:lnTo>
                <a:cubicBezTo>
                  <a:pt x="3598371" y="767563"/>
                  <a:pt x="3292684" y="1527456"/>
                  <a:pt x="2706832" y="2112891"/>
                </a:cubicBezTo>
                <a:cubicBezTo>
                  <a:pt x="2116795" y="2702509"/>
                  <a:pt x="2116795" y="2702509"/>
                  <a:pt x="2116795" y="2702509"/>
                </a:cubicBezTo>
                <a:cubicBezTo>
                  <a:pt x="1530385" y="3288640"/>
                  <a:pt x="768958" y="3594048"/>
                  <a:pt x="0" y="3618871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0EF85B-C725-43BD-B23E-017F645E77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34511" y="3481435"/>
            <a:ext cx="1809479" cy="1809366"/>
          </a:xfrm>
          <a:custGeom>
            <a:avLst/>
            <a:gdLst>
              <a:gd name="connsiteX0" fmla="*/ 0 w 3619429"/>
              <a:gd name="connsiteY0" fmla="*/ 0 h 3618732"/>
              <a:gd name="connsiteX1" fmla="*/ 3619429 w 3619429"/>
              <a:gd name="connsiteY1" fmla="*/ 0 h 3618732"/>
              <a:gd name="connsiteX2" fmla="*/ 3619429 w 3619429"/>
              <a:gd name="connsiteY2" fmla="*/ 3618732 h 3618732"/>
              <a:gd name="connsiteX3" fmla="*/ 1507235 w 3619429"/>
              <a:gd name="connsiteY3" fmla="*/ 2702509 h 3618732"/>
              <a:gd name="connsiteX4" fmla="*/ 917060 w 3619429"/>
              <a:gd name="connsiteY4" fmla="*/ 2112891 h 3618732"/>
              <a:gd name="connsiteX5" fmla="*/ 0 w 3619429"/>
              <a:gd name="connsiteY5" fmla="*/ 0 h 361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9429" h="3618732">
                <a:moveTo>
                  <a:pt x="0" y="0"/>
                </a:moveTo>
                <a:lnTo>
                  <a:pt x="3619429" y="0"/>
                </a:lnTo>
                <a:lnTo>
                  <a:pt x="3619429" y="3618732"/>
                </a:lnTo>
                <a:cubicBezTo>
                  <a:pt x="2852145" y="3592793"/>
                  <a:pt x="2092530" y="3287385"/>
                  <a:pt x="1507235" y="2702509"/>
                </a:cubicBezTo>
                <a:cubicBezTo>
                  <a:pt x="917060" y="2112891"/>
                  <a:pt x="917060" y="2112891"/>
                  <a:pt x="917060" y="2112891"/>
                </a:cubicBezTo>
                <a:cubicBezTo>
                  <a:pt x="331207" y="1527456"/>
                  <a:pt x="25520" y="767563"/>
                  <a:pt x="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0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2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7089833" cy="6858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1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2167" y="0"/>
            <a:ext cx="7089833" cy="68580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0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6D274C1B-F416-4535-A30F-5AC7BEA62F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8821" y="87924"/>
            <a:ext cx="6934359" cy="6682152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0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1ABC818-5E9D-48F2-A020-37EA8A501C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501" y="667781"/>
            <a:ext cx="5730875" cy="552244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9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45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91B2C5E7-8FB6-4D6C-8714-4D257F1BD6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8652" y="311049"/>
            <a:ext cx="3434079" cy="6220975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944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5314258" cy="68580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89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0"/>
            <a:ext cx="5314258" cy="68580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71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32F397F7-DD9C-4592-9C0D-0951AFFDEA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555958"/>
              <a:gd name="connsiteY0" fmla="*/ 0 h 13686144"/>
              <a:gd name="connsiteX1" fmla="*/ 7555958 w 7555958"/>
              <a:gd name="connsiteY1" fmla="*/ 0 h 13686144"/>
              <a:gd name="connsiteX2" fmla="*/ 7555958 w 7555958"/>
              <a:gd name="connsiteY2" fmla="*/ 13686144 h 13686144"/>
              <a:gd name="connsiteX3" fmla="*/ 0 w 7555958"/>
              <a:gd name="connsiteY3" fmla="*/ 13686144 h 1368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5958" h="13686144">
                <a:moveTo>
                  <a:pt x="0" y="0"/>
                </a:moveTo>
                <a:lnTo>
                  <a:pt x="7555958" y="0"/>
                </a:lnTo>
                <a:lnTo>
                  <a:pt x="7555958" y="13686144"/>
                </a:lnTo>
                <a:lnTo>
                  <a:pt x="0" y="1368614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72BF187-8D1A-47D0-8FF0-646D171F86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4637" y="1566613"/>
            <a:ext cx="3722726" cy="3724774"/>
          </a:xfrm>
          <a:custGeom>
            <a:avLst/>
            <a:gdLst>
              <a:gd name="connsiteX0" fmla="*/ 3723211 w 7446422"/>
              <a:gd name="connsiteY0" fmla="*/ 0 h 7449548"/>
              <a:gd name="connsiteX1" fmla="*/ 5939522 w 7446422"/>
              <a:gd name="connsiteY1" fmla="*/ 917977 h 7449548"/>
              <a:gd name="connsiteX2" fmla="*/ 6528831 w 7446422"/>
              <a:gd name="connsiteY2" fmla="*/ 1507532 h 7449548"/>
              <a:gd name="connsiteX3" fmla="*/ 6528831 w 7446422"/>
              <a:gd name="connsiteY3" fmla="*/ 5942017 h 7449548"/>
              <a:gd name="connsiteX4" fmla="*/ 5939522 w 7446422"/>
              <a:gd name="connsiteY4" fmla="*/ 6531572 h 7449548"/>
              <a:gd name="connsiteX5" fmla="*/ 1506900 w 7446422"/>
              <a:gd name="connsiteY5" fmla="*/ 6531572 h 7449548"/>
              <a:gd name="connsiteX6" fmla="*/ 917591 w 7446422"/>
              <a:gd name="connsiteY6" fmla="*/ 5942017 h 7449548"/>
              <a:gd name="connsiteX7" fmla="*/ 917591 w 7446422"/>
              <a:gd name="connsiteY7" fmla="*/ 1507532 h 7449548"/>
              <a:gd name="connsiteX8" fmla="*/ 1506900 w 7446422"/>
              <a:gd name="connsiteY8" fmla="*/ 917977 h 7449548"/>
              <a:gd name="connsiteX9" fmla="*/ 3723211 w 7446422"/>
              <a:gd name="connsiteY9" fmla="*/ 0 h 744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46422" h="7449548">
                <a:moveTo>
                  <a:pt x="3723211" y="0"/>
                </a:moveTo>
                <a:cubicBezTo>
                  <a:pt x="4525503" y="0"/>
                  <a:pt x="5327795" y="305992"/>
                  <a:pt x="5939522" y="917977"/>
                </a:cubicBezTo>
                <a:cubicBezTo>
                  <a:pt x="6528831" y="1507532"/>
                  <a:pt x="6528831" y="1507532"/>
                  <a:pt x="6528831" y="1507532"/>
                </a:cubicBezTo>
                <a:cubicBezTo>
                  <a:pt x="7752286" y="2731501"/>
                  <a:pt x="7752286" y="4718048"/>
                  <a:pt x="6528831" y="5942017"/>
                </a:cubicBezTo>
                <a:cubicBezTo>
                  <a:pt x="5939522" y="6531572"/>
                  <a:pt x="5939522" y="6531572"/>
                  <a:pt x="5939522" y="6531572"/>
                </a:cubicBezTo>
                <a:cubicBezTo>
                  <a:pt x="4716068" y="7755541"/>
                  <a:pt x="2730355" y="7755541"/>
                  <a:pt x="1506900" y="6531572"/>
                </a:cubicBezTo>
                <a:cubicBezTo>
                  <a:pt x="917591" y="5942017"/>
                  <a:pt x="917591" y="5942017"/>
                  <a:pt x="917591" y="5942017"/>
                </a:cubicBezTo>
                <a:cubicBezTo>
                  <a:pt x="-305864" y="4718048"/>
                  <a:pt x="-305864" y="2731501"/>
                  <a:pt x="917591" y="1507532"/>
                </a:cubicBezTo>
                <a:cubicBezTo>
                  <a:pt x="1506900" y="917977"/>
                  <a:pt x="1506900" y="917977"/>
                  <a:pt x="1506900" y="917977"/>
                </a:cubicBezTo>
                <a:cubicBezTo>
                  <a:pt x="2118628" y="305992"/>
                  <a:pt x="2920920" y="0"/>
                  <a:pt x="3723211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57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1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728625E-6B6D-4448-A9CE-A0E975CADDA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22705" y="1644735"/>
            <a:ext cx="2113814" cy="2114978"/>
          </a:xfrm>
          <a:custGeom>
            <a:avLst/>
            <a:gdLst>
              <a:gd name="connsiteX0" fmla="*/ 2114090 w 4228179"/>
              <a:gd name="connsiteY0" fmla="*/ 0 h 4229956"/>
              <a:gd name="connsiteX1" fmla="*/ 3372541 w 4228179"/>
              <a:gd name="connsiteY1" fmla="*/ 521240 h 4229956"/>
              <a:gd name="connsiteX2" fmla="*/ 3707159 w 4228179"/>
              <a:gd name="connsiteY2" fmla="*/ 855998 h 4229956"/>
              <a:gd name="connsiteX3" fmla="*/ 3707159 w 4228179"/>
              <a:gd name="connsiteY3" fmla="*/ 3373959 h 4229956"/>
              <a:gd name="connsiteX4" fmla="*/ 3372541 w 4228179"/>
              <a:gd name="connsiteY4" fmla="*/ 3708717 h 4229956"/>
              <a:gd name="connsiteX5" fmla="*/ 855638 w 4228179"/>
              <a:gd name="connsiteY5" fmla="*/ 3708717 h 4229956"/>
              <a:gd name="connsiteX6" fmla="*/ 521021 w 4228179"/>
              <a:gd name="connsiteY6" fmla="*/ 3373959 h 4229956"/>
              <a:gd name="connsiteX7" fmla="*/ 521021 w 4228179"/>
              <a:gd name="connsiteY7" fmla="*/ 855998 h 4229956"/>
              <a:gd name="connsiteX8" fmla="*/ 855638 w 4228179"/>
              <a:gd name="connsiteY8" fmla="*/ 521240 h 4229956"/>
              <a:gd name="connsiteX9" fmla="*/ 2114090 w 4228179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79" h="4229956">
                <a:moveTo>
                  <a:pt x="2114090" y="0"/>
                </a:moveTo>
                <a:cubicBezTo>
                  <a:pt x="2569642" y="1"/>
                  <a:pt x="3025194" y="173747"/>
                  <a:pt x="3372541" y="521240"/>
                </a:cubicBezTo>
                <a:cubicBezTo>
                  <a:pt x="3707159" y="855998"/>
                  <a:pt x="3707159" y="855998"/>
                  <a:pt x="3707159" y="855998"/>
                </a:cubicBezTo>
                <a:cubicBezTo>
                  <a:pt x="4401853" y="1550985"/>
                  <a:pt x="4401853" y="2678973"/>
                  <a:pt x="3707159" y="3373959"/>
                </a:cubicBezTo>
                <a:cubicBezTo>
                  <a:pt x="3372541" y="3708717"/>
                  <a:pt x="3372541" y="3708717"/>
                  <a:pt x="3372541" y="3708717"/>
                </a:cubicBezTo>
                <a:cubicBezTo>
                  <a:pt x="2677847" y="4403703"/>
                  <a:pt x="1550332" y="4403703"/>
                  <a:pt x="855638" y="3708717"/>
                </a:cubicBezTo>
                <a:cubicBezTo>
                  <a:pt x="521021" y="3373959"/>
                  <a:pt x="521021" y="3373959"/>
                  <a:pt x="521021" y="3373959"/>
                </a:cubicBezTo>
                <a:cubicBezTo>
                  <a:pt x="-173674" y="2678973"/>
                  <a:pt x="-173674" y="1550985"/>
                  <a:pt x="521021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5" y="173747"/>
                  <a:pt x="1658537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881A622-5ED1-414C-9662-B95DD44606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7424" y="1644735"/>
            <a:ext cx="2113814" cy="2114978"/>
          </a:xfrm>
          <a:custGeom>
            <a:avLst/>
            <a:gdLst>
              <a:gd name="connsiteX0" fmla="*/ 2114090 w 4228179"/>
              <a:gd name="connsiteY0" fmla="*/ 0 h 4229956"/>
              <a:gd name="connsiteX1" fmla="*/ 3372541 w 4228179"/>
              <a:gd name="connsiteY1" fmla="*/ 521240 h 4229956"/>
              <a:gd name="connsiteX2" fmla="*/ 3707159 w 4228179"/>
              <a:gd name="connsiteY2" fmla="*/ 855998 h 4229956"/>
              <a:gd name="connsiteX3" fmla="*/ 3707159 w 4228179"/>
              <a:gd name="connsiteY3" fmla="*/ 3373959 h 4229956"/>
              <a:gd name="connsiteX4" fmla="*/ 3372541 w 4228179"/>
              <a:gd name="connsiteY4" fmla="*/ 3708717 h 4229956"/>
              <a:gd name="connsiteX5" fmla="*/ 855638 w 4228179"/>
              <a:gd name="connsiteY5" fmla="*/ 3708717 h 4229956"/>
              <a:gd name="connsiteX6" fmla="*/ 521021 w 4228179"/>
              <a:gd name="connsiteY6" fmla="*/ 3373959 h 4229956"/>
              <a:gd name="connsiteX7" fmla="*/ 521021 w 4228179"/>
              <a:gd name="connsiteY7" fmla="*/ 855998 h 4229956"/>
              <a:gd name="connsiteX8" fmla="*/ 855638 w 4228179"/>
              <a:gd name="connsiteY8" fmla="*/ 521240 h 4229956"/>
              <a:gd name="connsiteX9" fmla="*/ 2114090 w 4228179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79" h="4229956">
                <a:moveTo>
                  <a:pt x="2114090" y="0"/>
                </a:moveTo>
                <a:cubicBezTo>
                  <a:pt x="2569642" y="1"/>
                  <a:pt x="3025194" y="173747"/>
                  <a:pt x="3372541" y="521240"/>
                </a:cubicBezTo>
                <a:cubicBezTo>
                  <a:pt x="3707159" y="855998"/>
                  <a:pt x="3707159" y="855998"/>
                  <a:pt x="3707159" y="855998"/>
                </a:cubicBezTo>
                <a:cubicBezTo>
                  <a:pt x="4401853" y="1550985"/>
                  <a:pt x="4401853" y="2678973"/>
                  <a:pt x="3707159" y="3373959"/>
                </a:cubicBezTo>
                <a:cubicBezTo>
                  <a:pt x="3372541" y="3708717"/>
                  <a:pt x="3372541" y="3708717"/>
                  <a:pt x="3372541" y="3708717"/>
                </a:cubicBezTo>
                <a:cubicBezTo>
                  <a:pt x="2677847" y="4403703"/>
                  <a:pt x="1550332" y="4403703"/>
                  <a:pt x="855638" y="3708717"/>
                </a:cubicBezTo>
                <a:cubicBezTo>
                  <a:pt x="521021" y="3373959"/>
                  <a:pt x="521021" y="3373959"/>
                  <a:pt x="521021" y="3373959"/>
                </a:cubicBezTo>
                <a:cubicBezTo>
                  <a:pt x="-173674" y="2678973"/>
                  <a:pt x="-173674" y="1550985"/>
                  <a:pt x="521021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5" y="173747"/>
                  <a:pt x="1658537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8B9413-65B0-4ACE-9084-2052012466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10396" y="1644735"/>
            <a:ext cx="2113815" cy="2114978"/>
          </a:xfrm>
          <a:custGeom>
            <a:avLst/>
            <a:gdLst>
              <a:gd name="connsiteX0" fmla="*/ 2114090 w 4228180"/>
              <a:gd name="connsiteY0" fmla="*/ 0 h 4229956"/>
              <a:gd name="connsiteX1" fmla="*/ 3372542 w 4228180"/>
              <a:gd name="connsiteY1" fmla="*/ 521240 h 4229956"/>
              <a:gd name="connsiteX2" fmla="*/ 3707158 w 4228180"/>
              <a:gd name="connsiteY2" fmla="*/ 855998 h 4229956"/>
              <a:gd name="connsiteX3" fmla="*/ 3707158 w 4228180"/>
              <a:gd name="connsiteY3" fmla="*/ 3373959 h 4229956"/>
              <a:gd name="connsiteX4" fmla="*/ 3372542 w 4228180"/>
              <a:gd name="connsiteY4" fmla="*/ 3708717 h 4229956"/>
              <a:gd name="connsiteX5" fmla="*/ 855638 w 4228180"/>
              <a:gd name="connsiteY5" fmla="*/ 3708717 h 4229956"/>
              <a:gd name="connsiteX6" fmla="*/ 521020 w 4228180"/>
              <a:gd name="connsiteY6" fmla="*/ 3373959 h 4229956"/>
              <a:gd name="connsiteX7" fmla="*/ 521020 w 4228180"/>
              <a:gd name="connsiteY7" fmla="*/ 855998 h 4229956"/>
              <a:gd name="connsiteX8" fmla="*/ 855638 w 4228180"/>
              <a:gd name="connsiteY8" fmla="*/ 521240 h 4229956"/>
              <a:gd name="connsiteX9" fmla="*/ 2114090 w 4228180"/>
              <a:gd name="connsiteY9" fmla="*/ 0 h 422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180" h="4229956">
                <a:moveTo>
                  <a:pt x="2114090" y="0"/>
                </a:moveTo>
                <a:cubicBezTo>
                  <a:pt x="2569642" y="1"/>
                  <a:pt x="3025194" y="173747"/>
                  <a:pt x="3372542" y="521240"/>
                </a:cubicBezTo>
                <a:cubicBezTo>
                  <a:pt x="3707158" y="855998"/>
                  <a:pt x="3707158" y="855998"/>
                  <a:pt x="3707158" y="855998"/>
                </a:cubicBezTo>
                <a:cubicBezTo>
                  <a:pt x="4401854" y="1550985"/>
                  <a:pt x="4401854" y="2678973"/>
                  <a:pt x="3707158" y="3373959"/>
                </a:cubicBezTo>
                <a:cubicBezTo>
                  <a:pt x="3372542" y="3708717"/>
                  <a:pt x="3372542" y="3708717"/>
                  <a:pt x="3372542" y="3708717"/>
                </a:cubicBezTo>
                <a:cubicBezTo>
                  <a:pt x="2677846" y="4403703"/>
                  <a:pt x="1550332" y="4403703"/>
                  <a:pt x="855638" y="3708717"/>
                </a:cubicBezTo>
                <a:cubicBezTo>
                  <a:pt x="521020" y="3373959"/>
                  <a:pt x="521020" y="3373959"/>
                  <a:pt x="521020" y="3373959"/>
                </a:cubicBezTo>
                <a:cubicBezTo>
                  <a:pt x="-173674" y="2678973"/>
                  <a:pt x="-173674" y="1550985"/>
                  <a:pt x="521020" y="855998"/>
                </a:cubicBezTo>
                <a:cubicBezTo>
                  <a:pt x="855638" y="521240"/>
                  <a:pt x="855638" y="521240"/>
                  <a:pt x="855638" y="521240"/>
                </a:cubicBezTo>
                <a:cubicBezTo>
                  <a:pt x="1202986" y="173747"/>
                  <a:pt x="1658538" y="1"/>
                  <a:pt x="2114090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431800" dist="88900" dir="2700000" algn="tl" rotWithShape="0">
              <a:schemeClr val="accent2">
                <a:lumMod val="75000"/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5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7F699BD0-E3CD-4B7D-9308-5545CC5626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custGeom>
            <a:avLst/>
            <a:gdLst>
              <a:gd name="connsiteX0" fmla="*/ 0 w 4593771"/>
              <a:gd name="connsiteY0" fmla="*/ 0 h 4085303"/>
              <a:gd name="connsiteX1" fmla="*/ 4593771 w 4593771"/>
              <a:gd name="connsiteY1" fmla="*/ 0 h 4085303"/>
              <a:gd name="connsiteX2" fmla="*/ 4593771 w 4593771"/>
              <a:gd name="connsiteY2" fmla="*/ 4085303 h 4085303"/>
              <a:gd name="connsiteX3" fmla="*/ 0 w 4593771"/>
              <a:gd name="connsiteY3" fmla="*/ 4085303 h 408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771" h="4085303">
                <a:moveTo>
                  <a:pt x="0" y="0"/>
                </a:moveTo>
                <a:lnTo>
                  <a:pt x="4593771" y="0"/>
                </a:lnTo>
                <a:lnTo>
                  <a:pt x="4593771" y="4085303"/>
                </a:lnTo>
                <a:lnTo>
                  <a:pt x="0" y="4085303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1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200" fill="hold"/>
                                        <p:tgtEl>
                                          <p:spTgt spid="28"/>
                                        </p:tgtEl>
                                      </p:cBhvr>
                                      <p:by x="14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3F2F8012-EE85-4E61-B325-F04045D1F0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0934" y="647700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CCFAD53-D99C-4483-BBC4-1C6952C442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0934" y="701238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B27640E-DC5B-4F3D-B3BD-3BD42A3AC63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80934" y="-5788152"/>
            <a:ext cx="7943610" cy="5505450"/>
          </a:xfrm>
          <a:custGeom>
            <a:avLst/>
            <a:gdLst>
              <a:gd name="connsiteX0" fmla="*/ 0 w 15889288"/>
              <a:gd name="connsiteY0" fmla="*/ 0 h 11010900"/>
              <a:gd name="connsiteX1" fmla="*/ 15889288 w 15889288"/>
              <a:gd name="connsiteY1" fmla="*/ 0 h 11010900"/>
              <a:gd name="connsiteX2" fmla="*/ 15889288 w 15889288"/>
              <a:gd name="connsiteY2" fmla="*/ 11010900 h 11010900"/>
              <a:gd name="connsiteX3" fmla="*/ 0 w 15889288"/>
              <a:gd name="connsiteY3" fmla="*/ 11010900 h 1101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288" h="11010900">
                <a:moveTo>
                  <a:pt x="0" y="0"/>
                </a:moveTo>
                <a:lnTo>
                  <a:pt x="15889288" y="0"/>
                </a:lnTo>
                <a:lnTo>
                  <a:pt x="15889288" y="11010900"/>
                </a:lnTo>
                <a:lnTo>
                  <a:pt x="0" y="110109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5.92371E-7 -3.33333E-6 L -5.92371E-7 -0.92233 " pathEditMode="relative" rAng="0" ptsTypes="AA">
                                      <p:cBhvr>
                                        <p:cTn id="6" dur="2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-2.59259E-6 L -5.92371E-7 -0.92801 " pathEditMode="relative" rAng="0" ptsTypes="AA">
                                      <p:cBhvr>
                                        <p:cTn id="8" dur="2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accel="47619" decel="47619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1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2371E-7 2.59259E-6 L -5.92371E-7 0.93819 " pathEditMode="relative" rAng="0" ptsTypes="AA">
                                      <p:cBhvr>
                                        <p:cTn id="16" dur="2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 animBg="1"/>
      <p:bldP spid="36" grpId="1" animBg="1"/>
      <p:bldP spid="37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84625-FC00-409A-89CA-74509D2E04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9732" y="3495977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8A64EF6-6AAD-4A8E-A2BA-D31872C0F1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9732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58EF59-6144-4377-881E-7F3DA3CB93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0412" y="776288"/>
            <a:ext cx="5171855" cy="5305426"/>
          </a:xfrm>
          <a:custGeom>
            <a:avLst/>
            <a:gdLst>
              <a:gd name="connsiteX0" fmla="*/ 0 w 10345056"/>
              <a:gd name="connsiteY0" fmla="*/ 0 h 10610851"/>
              <a:gd name="connsiteX1" fmla="*/ 10345056 w 10345056"/>
              <a:gd name="connsiteY1" fmla="*/ 0 h 10610851"/>
              <a:gd name="connsiteX2" fmla="*/ 10345056 w 10345056"/>
              <a:gd name="connsiteY2" fmla="*/ 10610851 h 10610851"/>
              <a:gd name="connsiteX3" fmla="*/ 0 w 10345056"/>
              <a:gd name="connsiteY3" fmla="*/ 10610851 h 1061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5056" h="10610851">
                <a:moveTo>
                  <a:pt x="0" y="0"/>
                </a:moveTo>
                <a:lnTo>
                  <a:pt x="10345056" y="0"/>
                </a:lnTo>
                <a:lnTo>
                  <a:pt x="10345056" y="10610851"/>
                </a:lnTo>
                <a:lnTo>
                  <a:pt x="0" y="1061085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5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8A1CA22-A2E7-46D9-8A5B-5A4B32A365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742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62144D-BFFA-4B4C-BD9A-DDB9AD2576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8871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8DCF79-7C12-4EE4-B377-E5D1CE3631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0BA5F7F-E14B-4487-8788-8F182B3309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53129" y="647700"/>
            <a:ext cx="2657129" cy="5524500"/>
          </a:xfrm>
          <a:custGeom>
            <a:avLst/>
            <a:gdLst>
              <a:gd name="connsiteX0" fmla="*/ 0 w 5314950"/>
              <a:gd name="connsiteY0" fmla="*/ 0 h 11049000"/>
              <a:gd name="connsiteX1" fmla="*/ 5314950 w 5314950"/>
              <a:gd name="connsiteY1" fmla="*/ 0 h 11049000"/>
              <a:gd name="connsiteX2" fmla="*/ 5314950 w 5314950"/>
              <a:gd name="connsiteY2" fmla="*/ 11049000 h 11049000"/>
              <a:gd name="connsiteX3" fmla="*/ 0 w 5314950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11049000">
                <a:moveTo>
                  <a:pt x="0" y="0"/>
                </a:moveTo>
                <a:lnTo>
                  <a:pt x="5314950" y="0"/>
                </a:lnTo>
                <a:lnTo>
                  <a:pt x="5314950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84B905-8BF0-4A76-9E10-57BE3387F891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90A452D-DFE3-48E8-956D-B964AE99D0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6501" y="1057275"/>
            <a:ext cx="4704737" cy="4705350"/>
          </a:xfrm>
          <a:custGeom>
            <a:avLst/>
            <a:gdLst>
              <a:gd name="connsiteX0" fmla="*/ 0 w 9410700"/>
              <a:gd name="connsiteY0" fmla="*/ 0 h 9410700"/>
              <a:gd name="connsiteX1" fmla="*/ 9410700 w 9410700"/>
              <a:gd name="connsiteY1" fmla="*/ 0 h 9410700"/>
              <a:gd name="connsiteX2" fmla="*/ 9410700 w 9410700"/>
              <a:gd name="connsiteY2" fmla="*/ 9410700 h 9410700"/>
              <a:gd name="connsiteX3" fmla="*/ 0 w 9410700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700" h="9410700">
                <a:moveTo>
                  <a:pt x="0" y="0"/>
                </a:moveTo>
                <a:lnTo>
                  <a:pt x="9410700" y="0"/>
                </a:lnTo>
                <a:lnTo>
                  <a:pt x="9410700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1D63369-5C3A-4822-ACB3-46071185D7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00759" y="1057275"/>
            <a:ext cx="4704737" cy="4705350"/>
          </a:xfrm>
          <a:custGeom>
            <a:avLst/>
            <a:gdLst>
              <a:gd name="connsiteX0" fmla="*/ 0 w 9410699"/>
              <a:gd name="connsiteY0" fmla="*/ 0 h 9410700"/>
              <a:gd name="connsiteX1" fmla="*/ 9410699 w 9410699"/>
              <a:gd name="connsiteY1" fmla="*/ 0 h 9410700"/>
              <a:gd name="connsiteX2" fmla="*/ 9410699 w 9410699"/>
              <a:gd name="connsiteY2" fmla="*/ 9410700 h 9410700"/>
              <a:gd name="connsiteX3" fmla="*/ 0 w 9410699"/>
              <a:gd name="connsiteY3" fmla="*/ 9410700 h 941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0699" h="9410700">
                <a:moveTo>
                  <a:pt x="0" y="0"/>
                </a:moveTo>
                <a:lnTo>
                  <a:pt x="9410699" y="0"/>
                </a:lnTo>
                <a:lnTo>
                  <a:pt x="9410699" y="9410700"/>
                </a:lnTo>
                <a:lnTo>
                  <a:pt x="0" y="94107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2C1527C-1238-4997-83A0-B93C0C1A1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01078" y="77628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2C28264-6FA4-467B-BDE9-EC8733C2D7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0414" y="776287"/>
            <a:ext cx="5189844" cy="5314950"/>
          </a:xfrm>
          <a:custGeom>
            <a:avLst/>
            <a:gdLst>
              <a:gd name="connsiteX0" fmla="*/ 0 w 10381040"/>
              <a:gd name="connsiteY0" fmla="*/ 0 h 10629899"/>
              <a:gd name="connsiteX1" fmla="*/ 10381040 w 10381040"/>
              <a:gd name="connsiteY1" fmla="*/ 0 h 10629899"/>
              <a:gd name="connsiteX2" fmla="*/ 10381040 w 10381040"/>
              <a:gd name="connsiteY2" fmla="*/ 10629899 h 10629899"/>
              <a:gd name="connsiteX3" fmla="*/ 0 w 10381040"/>
              <a:gd name="connsiteY3" fmla="*/ 10629899 h 1062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1040" h="10629899">
                <a:moveTo>
                  <a:pt x="0" y="0"/>
                </a:moveTo>
                <a:lnTo>
                  <a:pt x="10381040" y="0"/>
                </a:lnTo>
                <a:lnTo>
                  <a:pt x="10381040" y="10629899"/>
                </a:lnTo>
                <a:lnTo>
                  <a:pt x="0" y="1062989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43876E8-A094-40A5-860F-FA8679BF44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01078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87560AE-CEDB-48AC-B2BF-85B52DE0F1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1742" y="3495978"/>
            <a:ext cx="2594922" cy="2595260"/>
          </a:xfrm>
          <a:custGeom>
            <a:avLst/>
            <a:gdLst>
              <a:gd name="connsiteX0" fmla="*/ 0 w 5190519"/>
              <a:gd name="connsiteY0" fmla="*/ 0 h 5190519"/>
              <a:gd name="connsiteX1" fmla="*/ 5190519 w 5190519"/>
              <a:gd name="connsiteY1" fmla="*/ 0 h 5190519"/>
              <a:gd name="connsiteX2" fmla="*/ 5190519 w 5190519"/>
              <a:gd name="connsiteY2" fmla="*/ 5190519 h 5190519"/>
              <a:gd name="connsiteX3" fmla="*/ 0 w 5190519"/>
              <a:gd name="connsiteY3" fmla="*/ 5190519 h 5190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0519" h="5190519">
                <a:moveTo>
                  <a:pt x="0" y="0"/>
                </a:moveTo>
                <a:lnTo>
                  <a:pt x="5190519" y="0"/>
                </a:lnTo>
                <a:lnTo>
                  <a:pt x="5190519" y="5190519"/>
                </a:lnTo>
                <a:lnTo>
                  <a:pt x="0" y="5190519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6" grpId="0" animBg="1"/>
      <p:bldP spid="17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2836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3F5516-0B38-4D10-8A01-707E02BE06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-8443912"/>
            <a:ext cx="10628517" cy="14616112"/>
          </a:xfrm>
          <a:custGeom>
            <a:avLst/>
            <a:gdLst>
              <a:gd name="connsiteX0" fmla="*/ 0 w 21259801"/>
              <a:gd name="connsiteY0" fmla="*/ 0 h 29232224"/>
              <a:gd name="connsiteX1" fmla="*/ 21259801 w 21259801"/>
              <a:gd name="connsiteY1" fmla="*/ 0 h 29232224"/>
              <a:gd name="connsiteX2" fmla="*/ 21259801 w 21259801"/>
              <a:gd name="connsiteY2" fmla="*/ 2133600 h 29232224"/>
              <a:gd name="connsiteX3" fmla="*/ 21259801 w 21259801"/>
              <a:gd name="connsiteY3" fmla="*/ 10972800 h 29232224"/>
              <a:gd name="connsiteX4" fmla="*/ 21259801 w 21259801"/>
              <a:gd name="connsiteY4" fmla="*/ 29232224 h 29232224"/>
              <a:gd name="connsiteX5" fmla="*/ 0 w 21259801"/>
              <a:gd name="connsiteY5" fmla="*/ 29232224 h 2923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59801" h="29232224">
                <a:moveTo>
                  <a:pt x="0" y="0"/>
                </a:moveTo>
                <a:lnTo>
                  <a:pt x="21259801" y="0"/>
                </a:lnTo>
                <a:lnTo>
                  <a:pt x="21259801" y="2133600"/>
                </a:lnTo>
                <a:lnTo>
                  <a:pt x="21259801" y="10972800"/>
                </a:lnTo>
                <a:lnTo>
                  <a:pt x="21259801" y="29232224"/>
                </a:lnTo>
                <a:lnTo>
                  <a:pt x="0" y="29232224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2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decel="10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5E-6 L 5.55112E-17 1.32119 " pathEditMode="relative" rAng="0" ptsTypes="AA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0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6675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2263DCA-1DEE-49D2-80CB-CF9032EF06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14278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43896C4-BC14-436C-ADB0-09DC41D72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89397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A1AA56A-4341-4938-9A18-9B4699C88F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4516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AF6D4B1-9881-4261-92C1-B717CE6B512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39635" y="9334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E6DD8C9-03BB-49E3-A9B8-A0EFEABFBD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14278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FAB2594-68AE-46A3-9D9A-148C9A705C0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89397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DF9FA7A-DB60-4682-8CAB-2AC84C80FA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64516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6669351-C444-4EC3-976D-DAFD767ED96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39635" y="3714750"/>
            <a:ext cx="1438088" cy="1571625"/>
          </a:xfrm>
          <a:custGeom>
            <a:avLst/>
            <a:gdLst>
              <a:gd name="connsiteX0" fmla="*/ 0 w 2876550"/>
              <a:gd name="connsiteY0" fmla="*/ 0 h 3143250"/>
              <a:gd name="connsiteX1" fmla="*/ 2876550 w 2876550"/>
              <a:gd name="connsiteY1" fmla="*/ 0 h 3143250"/>
              <a:gd name="connsiteX2" fmla="*/ 2876550 w 2876550"/>
              <a:gd name="connsiteY2" fmla="*/ 3143250 h 3143250"/>
              <a:gd name="connsiteX3" fmla="*/ 0 w 287655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3143250">
                <a:moveTo>
                  <a:pt x="0" y="0"/>
                </a:moveTo>
                <a:lnTo>
                  <a:pt x="2876550" y="0"/>
                </a:lnTo>
                <a:lnTo>
                  <a:pt x="2876550" y="3143250"/>
                </a:lnTo>
                <a:lnTo>
                  <a:pt x="0" y="314325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5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159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399DF4-D239-4B46-A59E-3F2D266B8AC5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D3B56C-6673-4097-B43C-40AB7C20EE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57125" y="119317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AD6E42-B8ED-45FE-80BA-270BE28BE3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60114" y="119317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B2CF020-4972-4FDF-8E27-E1B874D064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7125" y="3593137"/>
            <a:ext cx="2474760" cy="2071688"/>
          </a:xfrm>
          <a:custGeom>
            <a:avLst/>
            <a:gdLst>
              <a:gd name="connsiteX0" fmla="*/ 0 w 4950165"/>
              <a:gd name="connsiteY0" fmla="*/ 0 h 4143375"/>
              <a:gd name="connsiteX1" fmla="*/ 4950165 w 4950165"/>
              <a:gd name="connsiteY1" fmla="*/ 0 h 4143375"/>
              <a:gd name="connsiteX2" fmla="*/ 4950165 w 4950165"/>
              <a:gd name="connsiteY2" fmla="*/ 4143375 h 4143375"/>
              <a:gd name="connsiteX3" fmla="*/ 0 w 4950165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5" h="4143375">
                <a:moveTo>
                  <a:pt x="0" y="0"/>
                </a:moveTo>
                <a:lnTo>
                  <a:pt x="4950165" y="0"/>
                </a:lnTo>
                <a:lnTo>
                  <a:pt x="4950165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EDE4E0-4295-4EC1-B674-5609175C4D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60114" y="3593137"/>
            <a:ext cx="2474760" cy="2071688"/>
          </a:xfrm>
          <a:custGeom>
            <a:avLst/>
            <a:gdLst>
              <a:gd name="connsiteX0" fmla="*/ 0 w 4950164"/>
              <a:gd name="connsiteY0" fmla="*/ 0 h 4143375"/>
              <a:gd name="connsiteX1" fmla="*/ 4950164 w 4950164"/>
              <a:gd name="connsiteY1" fmla="*/ 0 h 4143375"/>
              <a:gd name="connsiteX2" fmla="*/ 4950164 w 4950164"/>
              <a:gd name="connsiteY2" fmla="*/ 4143375 h 4143375"/>
              <a:gd name="connsiteX3" fmla="*/ 0 w 4950164"/>
              <a:gd name="connsiteY3" fmla="*/ 4143375 h 414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0164" h="4143375">
                <a:moveTo>
                  <a:pt x="0" y="0"/>
                </a:moveTo>
                <a:lnTo>
                  <a:pt x="4950164" y="0"/>
                </a:lnTo>
                <a:lnTo>
                  <a:pt x="4950164" y="4143375"/>
                </a:lnTo>
                <a:lnTo>
                  <a:pt x="0" y="4143375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>
            <a:outerShdw blurRad="660400" dist="190500" dir="5400000" algn="t" rotWithShape="0">
              <a:schemeClr val="accent1">
                <a:alpha val="40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5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CDD5BDAE-070D-466F-9878-EB1BC2848E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10628516" cy="5524500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4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C47BBF-5081-44C2-A39B-5B7D55A2C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2" y="647700"/>
            <a:ext cx="5314258" cy="5524500"/>
          </a:xfrm>
          <a:custGeom>
            <a:avLst/>
            <a:gdLst>
              <a:gd name="connsiteX0" fmla="*/ 0 w 10629899"/>
              <a:gd name="connsiteY0" fmla="*/ 0 h 11049000"/>
              <a:gd name="connsiteX1" fmla="*/ 10629899 w 10629899"/>
              <a:gd name="connsiteY1" fmla="*/ 0 h 11049000"/>
              <a:gd name="connsiteX2" fmla="*/ 10629899 w 10629899"/>
              <a:gd name="connsiteY2" fmla="*/ 11049000 h 11049000"/>
              <a:gd name="connsiteX3" fmla="*/ 0 w 10629899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899" h="11049000">
                <a:moveTo>
                  <a:pt x="0" y="0"/>
                </a:moveTo>
                <a:lnTo>
                  <a:pt x="10629899" y="0"/>
                </a:lnTo>
                <a:lnTo>
                  <a:pt x="10629899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9F983A-E9C3-445F-A7F1-45E2008FDC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1" y="3429000"/>
            <a:ext cx="2638804" cy="2743200"/>
          </a:xfrm>
          <a:custGeom>
            <a:avLst/>
            <a:gdLst>
              <a:gd name="connsiteX0" fmla="*/ 0 w 5278295"/>
              <a:gd name="connsiteY0" fmla="*/ 0 h 5486400"/>
              <a:gd name="connsiteX1" fmla="*/ 5278295 w 5278295"/>
              <a:gd name="connsiteY1" fmla="*/ 0 h 5486400"/>
              <a:gd name="connsiteX2" fmla="*/ 5278295 w 5278295"/>
              <a:gd name="connsiteY2" fmla="*/ 5486400 h 5486400"/>
              <a:gd name="connsiteX3" fmla="*/ 0 w 5278295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295" h="5486400">
                <a:moveTo>
                  <a:pt x="0" y="0"/>
                </a:moveTo>
                <a:lnTo>
                  <a:pt x="5278295" y="0"/>
                </a:lnTo>
                <a:lnTo>
                  <a:pt x="5278295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E4FB34-EA53-468B-BEDD-E3F16B8A78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4804" y="647700"/>
            <a:ext cx="2675454" cy="2781300"/>
          </a:xfrm>
          <a:custGeom>
            <a:avLst/>
            <a:gdLst>
              <a:gd name="connsiteX0" fmla="*/ 0 w 5351604"/>
              <a:gd name="connsiteY0" fmla="*/ 0 h 5562600"/>
              <a:gd name="connsiteX1" fmla="*/ 5351604 w 5351604"/>
              <a:gd name="connsiteY1" fmla="*/ 0 h 5562600"/>
              <a:gd name="connsiteX2" fmla="*/ 5351604 w 5351604"/>
              <a:gd name="connsiteY2" fmla="*/ 5562600 h 5562600"/>
              <a:gd name="connsiteX3" fmla="*/ 0 w 5351604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1604" h="5562600">
                <a:moveTo>
                  <a:pt x="0" y="0"/>
                </a:moveTo>
                <a:lnTo>
                  <a:pt x="5351604" y="0"/>
                </a:lnTo>
                <a:lnTo>
                  <a:pt x="5351604" y="5562600"/>
                </a:lnTo>
                <a:lnTo>
                  <a:pt x="0" y="55626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1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649B2-2893-4336-9F6A-E261B8C7C7DB}"/>
              </a:ext>
            </a:extLst>
          </p:cNvPr>
          <p:cNvSpPr/>
          <p:nvPr/>
        </p:nvSpPr>
        <p:spPr>
          <a:xfrm>
            <a:off x="781742" y="647700"/>
            <a:ext cx="10628516" cy="5524500"/>
          </a:xfrm>
          <a:prstGeom prst="rect">
            <a:avLst/>
          </a:prstGeom>
          <a:solidFill>
            <a:schemeClr val="accent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B65CD39-C441-4C4E-B863-AA8AF4602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82384" y="1916958"/>
            <a:ext cx="3022422" cy="3024085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4A0D30C-ACF0-4BE4-AC21-104BED13B4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52950" y="5007997"/>
            <a:ext cx="658867" cy="659230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4A3B7E-1B59-4F43-AA45-6E749DBEF8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968" y="3094492"/>
            <a:ext cx="793621" cy="794057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E7420DC-E46C-44BE-A2FC-745D474ABE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52317" y="1286962"/>
            <a:ext cx="629650" cy="629996"/>
          </a:xfrm>
          <a:custGeom>
            <a:avLst/>
            <a:gdLst>
              <a:gd name="connsiteX0" fmla="*/ 4023368 w 8046736"/>
              <a:gd name="connsiteY0" fmla="*/ 0 h 8050114"/>
              <a:gd name="connsiteX1" fmla="*/ 6418354 w 8046736"/>
              <a:gd name="connsiteY1" fmla="*/ 991982 h 8050114"/>
              <a:gd name="connsiteX2" fmla="*/ 7055170 w 8046736"/>
              <a:gd name="connsiteY2" fmla="*/ 1629066 h 8050114"/>
              <a:gd name="connsiteX3" fmla="*/ 7055170 w 8046736"/>
              <a:gd name="connsiteY3" fmla="*/ 6421048 h 8050114"/>
              <a:gd name="connsiteX4" fmla="*/ 6418354 w 8046736"/>
              <a:gd name="connsiteY4" fmla="*/ 7058133 h 8050114"/>
              <a:gd name="connsiteX5" fmla="*/ 1628382 w 8046736"/>
              <a:gd name="connsiteY5" fmla="*/ 7058133 h 8050114"/>
              <a:gd name="connsiteX6" fmla="*/ 991565 w 8046736"/>
              <a:gd name="connsiteY6" fmla="*/ 6421048 h 8050114"/>
              <a:gd name="connsiteX7" fmla="*/ 991565 w 8046736"/>
              <a:gd name="connsiteY7" fmla="*/ 1629066 h 8050114"/>
              <a:gd name="connsiteX8" fmla="*/ 1628382 w 8046736"/>
              <a:gd name="connsiteY8" fmla="*/ 991982 h 8050114"/>
              <a:gd name="connsiteX9" fmla="*/ 4023368 w 8046736"/>
              <a:gd name="connsiteY9" fmla="*/ 0 h 8050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46736" h="8050114">
                <a:moveTo>
                  <a:pt x="4023368" y="0"/>
                </a:moveTo>
                <a:cubicBezTo>
                  <a:pt x="4890340" y="0"/>
                  <a:pt x="5757310" y="330660"/>
                  <a:pt x="6418354" y="991982"/>
                </a:cubicBezTo>
                <a:cubicBezTo>
                  <a:pt x="7055170" y="1629066"/>
                  <a:pt x="7055170" y="1629066"/>
                  <a:pt x="7055170" y="1629066"/>
                </a:cubicBezTo>
                <a:cubicBezTo>
                  <a:pt x="8377258" y="2951708"/>
                  <a:pt x="8377258" y="5098406"/>
                  <a:pt x="7055170" y="6421048"/>
                </a:cubicBezTo>
                <a:cubicBezTo>
                  <a:pt x="6418354" y="7058133"/>
                  <a:pt x="6418354" y="7058133"/>
                  <a:pt x="6418354" y="7058133"/>
                </a:cubicBezTo>
                <a:cubicBezTo>
                  <a:pt x="5096266" y="8380775"/>
                  <a:pt x="2950470" y="8380775"/>
                  <a:pt x="1628382" y="7058133"/>
                </a:cubicBezTo>
                <a:cubicBezTo>
                  <a:pt x="991565" y="6421048"/>
                  <a:pt x="991565" y="6421048"/>
                  <a:pt x="991565" y="6421048"/>
                </a:cubicBezTo>
                <a:cubicBezTo>
                  <a:pt x="-330522" y="5098406"/>
                  <a:pt x="-330522" y="2951708"/>
                  <a:pt x="991565" y="1629066"/>
                </a:cubicBezTo>
                <a:cubicBezTo>
                  <a:pt x="1628382" y="991982"/>
                  <a:pt x="1628382" y="991982"/>
                  <a:pt x="1628382" y="991982"/>
                </a:cubicBezTo>
                <a:cubicBezTo>
                  <a:pt x="2289426" y="330660"/>
                  <a:pt x="3156397" y="0"/>
                  <a:pt x="4023368" y="0"/>
                </a:cubicBez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6F69F73-D8F6-4011-B18F-94501EB735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743" y="0"/>
            <a:ext cx="10628516" cy="4904509"/>
          </a:xfrm>
          <a:custGeom>
            <a:avLst/>
            <a:gdLst>
              <a:gd name="connsiteX0" fmla="*/ 0 w 7829549"/>
              <a:gd name="connsiteY0" fmla="*/ 0 h 7543801"/>
              <a:gd name="connsiteX1" fmla="*/ 7829549 w 7829549"/>
              <a:gd name="connsiteY1" fmla="*/ 0 h 7543801"/>
              <a:gd name="connsiteX2" fmla="*/ 7829549 w 7829549"/>
              <a:gd name="connsiteY2" fmla="*/ 7543801 h 7543801"/>
              <a:gd name="connsiteX3" fmla="*/ 0 w 7829549"/>
              <a:gd name="connsiteY3" fmla="*/ 7543801 h 75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9549" h="7543801">
                <a:moveTo>
                  <a:pt x="0" y="0"/>
                </a:moveTo>
                <a:lnTo>
                  <a:pt x="7829549" y="0"/>
                </a:lnTo>
                <a:lnTo>
                  <a:pt x="7829549" y="7543801"/>
                </a:lnTo>
                <a:lnTo>
                  <a:pt x="0" y="7543801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663464" y="0"/>
            <a:ext cx="9528536" cy="6858000"/>
          </a:xfrm>
          <a:prstGeom prst="rect">
            <a:avLst/>
          </a:prstGeom>
          <a:pattFill prst="pct5">
            <a:fgClr>
              <a:srgbClr val="DEE2E4"/>
            </a:fgClr>
            <a:bgClr>
              <a:srgbClr val="A0ACB1"/>
            </a:bgClr>
          </a:patt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3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568300" y="132588"/>
            <a:ext cx="3055400" cy="6592824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4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AA24EC50-EAD6-4818-A560-1BBC9511258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809118" y="539496"/>
            <a:ext cx="2529922" cy="5458968"/>
          </a:xfrm>
          <a:custGeom>
            <a:avLst/>
            <a:gdLst>
              <a:gd name="connsiteX0" fmla="*/ 0 w 11210150"/>
              <a:gd name="connsiteY0" fmla="*/ 0 h 11741961"/>
              <a:gd name="connsiteX1" fmla="*/ 11210150 w 11210150"/>
              <a:gd name="connsiteY1" fmla="*/ 0 h 11741961"/>
              <a:gd name="connsiteX2" fmla="*/ 11210150 w 11210150"/>
              <a:gd name="connsiteY2" fmla="*/ 11741961 h 11741961"/>
              <a:gd name="connsiteX3" fmla="*/ 0 w 11210150"/>
              <a:gd name="connsiteY3" fmla="*/ 11741961 h 1174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0150" h="11741961">
                <a:moveTo>
                  <a:pt x="0" y="0"/>
                </a:moveTo>
                <a:lnTo>
                  <a:pt x="11210150" y="0"/>
                </a:lnTo>
                <a:lnTo>
                  <a:pt x="11210150" y="11741961"/>
                </a:lnTo>
                <a:lnTo>
                  <a:pt x="0" y="11741961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0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57C70D-47AE-4BCC-B703-C18D129A667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099719" y="1197694"/>
            <a:ext cx="1986214" cy="424227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4159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5730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13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6DB8D0F1-3783-4D29-ABF1-F6032F25C822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19810" y="566690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FFAD1B3-C6C0-4BF6-A7B0-B7952B535F66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0010635" y="78453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D0A9357A-2328-4772-ACFB-502367CA9F74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377073" y="3494843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27DBCCB7-6EA6-4E72-950B-7C3B221CF6F4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6388" y="336177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6687E59D-80A1-42F6-8D0F-2B38FAADDA8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-1012326" y="683426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7E715FB8-53EA-4919-B1E4-B609DAC360A8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639841" y="-2155492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46817BB-A669-43D4-9706-C0D2D144FE50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376384" y="-2175089"/>
            <a:ext cx="2407364" cy="514178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BottomDown"/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7881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23F710-3A2E-425B-A333-5A92DAD13EA9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10374" y="247715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28F13BA-1910-4632-AD0A-D7B0A4CE4C4D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003114" y="956923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7128261" y="-4736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425344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0442CB4-02A3-445D-B385-3A537BC279F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552658" y="906954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69A1D6E-551A-4D95-8296-50971FFD7083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5742032" y="-592757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19540A2-5E76-49FF-B414-5A30F6EF70D6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445553" y="248032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3661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F85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E6FB2DE-8735-4B79-BDCB-115BD0A3271E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874932" y="132615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3A2246E0-C8F4-4901-853D-A569A8290A2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01244" y="2670091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0CD2805-03B8-42C8-8266-0B3EBF6AAF10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159116" y="2462554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CB81037-EE8F-4DD5-8A63-4987B5A1FFB3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394992" y="-255606"/>
            <a:ext cx="1970227" cy="439191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6870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012984" y="-254938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A52C93F-F0CC-4A4A-ABA9-5A30489F2F8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311719" y="2240621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DAA3E768-26D8-4B93-883E-2190238146FB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322508" y="-438770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A96855E-0C0B-42CE-91C9-AE3C8F1221FD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9304707" y="490679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931DAE40-C18E-4237-B28F-25D660550E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0020490" y="2447842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2AD1624-5BD6-4E5E-B307-26317D0BDF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9899782" y="-5580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76A9713-42A3-4558-AF3C-975E68B3604A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5917772" y="-3236375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FD2B53B-0A07-43BF-9BEA-C72C900E6505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027017" y="-2899146"/>
            <a:ext cx="2103841" cy="468976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12115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DD410A9-9FE3-4789-A7BC-46C85AFCD27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148848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144CA5-400B-42E8-8E68-E90BB1B212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0341" y="2203767"/>
            <a:ext cx="2971413" cy="1737360"/>
          </a:xfrm>
          <a:custGeom>
            <a:avLst/>
            <a:gdLst>
              <a:gd name="connsiteX0" fmla="*/ 0 w 24387176"/>
              <a:gd name="connsiteY0" fmla="*/ 0 h 13716000"/>
              <a:gd name="connsiteX1" fmla="*/ 24387176 w 24387176"/>
              <a:gd name="connsiteY1" fmla="*/ 0 h 13716000"/>
              <a:gd name="connsiteX2" fmla="*/ 24387176 w 24387176"/>
              <a:gd name="connsiteY2" fmla="*/ 13716000 h 13716000"/>
              <a:gd name="connsiteX3" fmla="*/ 0 w 24387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176" h="13716000">
                <a:moveTo>
                  <a:pt x="0" y="0"/>
                </a:moveTo>
                <a:lnTo>
                  <a:pt x="24387176" y="0"/>
                </a:lnTo>
                <a:lnTo>
                  <a:pt x="24387176" y="13716000"/>
                </a:lnTo>
                <a:lnTo>
                  <a:pt x="0" y="13716000"/>
                </a:lnTo>
                <a:close/>
              </a:path>
            </a:pathLst>
          </a:custGeom>
          <a:pattFill prst="pct60">
            <a:fgClr>
              <a:srgbClr val="E6EAF3"/>
            </a:fgClr>
            <a:bgClr>
              <a:schemeClr val="bg1"/>
            </a:bgClr>
          </a:pattFill>
          <a:scene3d>
            <a:camera prst="perspectiveFront" fov="2700000">
              <a:rot lat="1620000" lon="19800000" rev="540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3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6B4B5C6-317D-4962-9048-37719B2DE0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6458" y="311043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FD299AD-3DBC-433F-9DF7-F306EF6A99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07460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  <a:scene3d>
            <a:camera prst="orthographicFront">
              <a:rot lat="0" lon="1800000" rev="0"/>
            </a:camera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E9F344F-8748-4D29-B4EF-88107DA18C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33309" y="3156155"/>
            <a:ext cx="3130142" cy="6754761"/>
          </a:xfrm>
          <a:custGeom>
            <a:avLst/>
            <a:gdLst>
              <a:gd name="connsiteX0" fmla="*/ 0 w 6261100"/>
              <a:gd name="connsiteY0" fmla="*/ 0 h 13509522"/>
              <a:gd name="connsiteX1" fmla="*/ 6261100 w 6261100"/>
              <a:gd name="connsiteY1" fmla="*/ 0 h 13509522"/>
              <a:gd name="connsiteX2" fmla="*/ 6261100 w 6261100"/>
              <a:gd name="connsiteY2" fmla="*/ 13509522 h 13509522"/>
              <a:gd name="connsiteX3" fmla="*/ 0 w 6261100"/>
              <a:gd name="connsiteY3" fmla="*/ 13509522 h 13509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100" h="13509522">
                <a:moveTo>
                  <a:pt x="0" y="0"/>
                </a:moveTo>
                <a:lnTo>
                  <a:pt x="6261100" y="0"/>
                </a:lnTo>
                <a:lnTo>
                  <a:pt x="6261100" y="13509522"/>
                </a:lnTo>
                <a:lnTo>
                  <a:pt x="0" y="13509522"/>
                </a:lnTo>
                <a:close/>
              </a:path>
            </a:pathLst>
          </a:custGeom>
          <a:blipFill>
            <a:blip r:embed="rId2"/>
            <a:tile tx="0" ty="0" sx="100000" sy="100000" flip="none" algn="ctr"/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6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 animBg="1"/>
          <p:bldP spid="30" grpId="0" animBg="1"/>
          <p:bldP spid="29" grpId="0" animBg="1"/>
        </p:bldLst>
      </p:timing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4A02EFB-B385-47FF-9B8B-D0AF70EB0A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8140" y="625268"/>
            <a:ext cx="2757066" cy="560746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663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ACFF124-91DE-4270-8B20-C6B773DA6F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32834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29ACF4C-B280-4B02-861A-2A89FDA382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999243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EFB7973-0670-4441-9F1A-0A9A6A0C78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09132" y="1224083"/>
            <a:ext cx="2098275" cy="4255378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21156044" lon="19471222" rev="2142000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267200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hyperlink" Target="https://twitter.com/" TargetMode="Externa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hyperlink" Target="https://www.facebook.com/" TargetMode="Externa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slideLayout" Target="../slideLayouts/slideLayout466.xml"/><Relationship Id="rId7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465.xml"/><Relationship Id="rId1" Type="http://schemas.openxmlformats.org/officeDocument/2006/relationships/slideLayout" Target="../slideLayouts/slideLayout464.xml"/><Relationship Id="rId6" Type="http://schemas.openxmlformats.org/officeDocument/2006/relationships/hyperlink" Target="https://www.facebook.com/" TargetMode="Externa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67.xml"/></Relationships>
</file>

<file path=ppt/slideMasters/_rels/slideMaster1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93.xml"/><Relationship Id="rId21" Type="http://schemas.openxmlformats.org/officeDocument/2006/relationships/slideLayout" Target="../slideLayouts/slideLayout488.xml"/><Relationship Id="rId42" Type="http://schemas.openxmlformats.org/officeDocument/2006/relationships/slideLayout" Target="../slideLayouts/slideLayout509.xml"/><Relationship Id="rId47" Type="http://schemas.openxmlformats.org/officeDocument/2006/relationships/slideLayout" Target="../slideLayouts/slideLayout514.xml"/><Relationship Id="rId63" Type="http://schemas.openxmlformats.org/officeDocument/2006/relationships/slideLayout" Target="../slideLayouts/slideLayout530.xml"/><Relationship Id="rId68" Type="http://schemas.openxmlformats.org/officeDocument/2006/relationships/slideLayout" Target="../slideLayouts/slideLayout535.xml"/><Relationship Id="rId84" Type="http://schemas.openxmlformats.org/officeDocument/2006/relationships/slideLayout" Target="../slideLayouts/slideLayout551.xml"/><Relationship Id="rId89" Type="http://schemas.openxmlformats.org/officeDocument/2006/relationships/slideLayout" Target="../slideLayouts/slideLayout556.xml"/><Relationship Id="rId16" Type="http://schemas.openxmlformats.org/officeDocument/2006/relationships/slideLayout" Target="../slideLayouts/slideLayout483.xml"/><Relationship Id="rId11" Type="http://schemas.openxmlformats.org/officeDocument/2006/relationships/slideLayout" Target="../slideLayouts/slideLayout478.xml"/><Relationship Id="rId32" Type="http://schemas.openxmlformats.org/officeDocument/2006/relationships/slideLayout" Target="../slideLayouts/slideLayout499.xml"/><Relationship Id="rId37" Type="http://schemas.openxmlformats.org/officeDocument/2006/relationships/slideLayout" Target="../slideLayouts/slideLayout504.xml"/><Relationship Id="rId53" Type="http://schemas.openxmlformats.org/officeDocument/2006/relationships/slideLayout" Target="../slideLayouts/slideLayout520.xml"/><Relationship Id="rId58" Type="http://schemas.openxmlformats.org/officeDocument/2006/relationships/slideLayout" Target="../slideLayouts/slideLayout525.xml"/><Relationship Id="rId74" Type="http://schemas.openxmlformats.org/officeDocument/2006/relationships/slideLayout" Target="../slideLayouts/slideLayout541.xml"/><Relationship Id="rId79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472.xml"/><Relationship Id="rId90" Type="http://schemas.openxmlformats.org/officeDocument/2006/relationships/theme" Target="../theme/theme11.xml"/><Relationship Id="rId14" Type="http://schemas.openxmlformats.org/officeDocument/2006/relationships/slideLayout" Target="../slideLayouts/slideLayout481.xml"/><Relationship Id="rId22" Type="http://schemas.openxmlformats.org/officeDocument/2006/relationships/slideLayout" Target="../slideLayouts/slideLayout489.xml"/><Relationship Id="rId27" Type="http://schemas.openxmlformats.org/officeDocument/2006/relationships/slideLayout" Target="../slideLayouts/slideLayout494.xml"/><Relationship Id="rId30" Type="http://schemas.openxmlformats.org/officeDocument/2006/relationships/slideLayout" Target="../slideLayouts/slideLayout497.xml"/><Relationship Id="rId35" Type="http://schemas.openxmlformats.org/officeDocument/2006/relationships/slideLayout" Target="../slideLayouts/slideLayout502.xml"/><Relationship Id="rId43" Type="http://schemas.openxmlformats.org/officeDocument/2006/relationships/slideLayout" Target="../slideLayouts/slideLayout510.xml"/><Relationship Id="rId48" Type="http://schemas.openxmlformats.org/officeDocument/2006/relationships/slideLayout" Target="../slideLayouts/slideLayout515.xml"/><Relationship Id="rId56" Type="http://schemas.openxmlformats.org/officeDocument/2006/relationships/slideLayout" Target="../slideLayouts/slideLayout523.xml"/><Relationship Id="rId64" Type="http://schemas.openxmlformats.org/officeDocument/2006/relationships/slideLayout" Target="../slideLayouts/slideLayout531.xml"/><Relationship Id="rId69" Type="http://schemas.openxmlformats.org/officeDocument/2006/relationships/slideLayout" Target="../slideLayouts/slideLayout536.xml"/><Relationship Id="rId77" Type="http://schemas.openxmlformats.org/officeDocument/2006/relationships/slideLayout" Target="../slideLayouts/slideLayout544.xml"/><Relationship Id="rId8" Type="http://schemas.openxmlformats.org/officeDocument/2006/relationships/slideLayout" Target="../slideLayouts/slideLayout475.xml"/><Relationship Id="rId51" Type="http://schemas.openxmlformats.org/officeDocument/2006/relationships/slideLayout" Target="../slideLayouts/slideLayout518.xml"/><Relationship Id="rId72" Type="http://schemas.openxmlformats.org/officeDocument/2006/relationships/slideLayout" Target="../slideLayouts/slideLayout539.xml"/><Relationship Id="rId80" Type="http://schemas.openxmlformats.org/officeDocument/2006/relationships/slideLayout" Target="../slideLayouts/slideLayout547.xml"/><Relationship Id="rId85" Type="http://schemas.openxmlformats.org/officeDocument/2006/relationships/slideLayout" Target="../slideLayouts/slideLayout552.xml"/><Relationship Id="rId3" Type="http://schemas.openxmlformats.org/officeDocument/2006/relationships/slideLayout" Target="../slideLayouts/slideLayout470.xml"/><Relationship Id="rId12" Type="http://schemas.openxmlformats.org/officeDocument/2006/relationships/slideLayout" Target="../slideLayouts/slideLayout479.xml"/><Relationship Id="rId17" Type="http://schemas.openxmlformats.org/officeDocument/2006/relationships/slideLayout" Target="../slideLayouts/slideLayout484.xml"/><Relationship Id="rId25" Type="http://schemas.openxmlformats.org/officeDocument/2006/relationships/slideLayout" Target="../slideLayouts/slideLayout492.xml"/><Relationship Id="rId33" Type="http://schemas.openxmlformats.org/officeDocument/2006/relationships/slideLayout" Target="../slideLayouts/slideLayout500.xml"/><Relationship Id="rId38" Type="http://schemas.openxmlformats.org/officeDocument/2006/relationships/slideLayout" Target="../slideLayouts/slideLayout505.xml"/><Relationship Id="rId46" Type="http://schemas.openxmlformats.org/officeDocument/2006/relationships/slideLayout" Target="../slideLayouts/slideLayout513.xml"/><Relationship Id="rId59" Type="http://schemas.openxmlformats.org/officeDocument/2006/relationships/slideLayout" Target="../slideLayouts/slideLayout526.xml"/><Relationship Id="rId67" Type="http://schemas.openxmlformats.org/officeDocument/2006/relationships/slideLayout" Target="../slideLayouts/slideLayout534.xml"/><Relationship Id="rId20" Type="http://schemas.openxmlformats.org/officeDocument/2006/relationships/slideLayout" Target="../slideLayouts/slideLayout487.xml"/><Relationship Id="rId41" Type="http://schemas.openxmlformats.org/officeDocument/2006/relationships/slideLayout" Target="../slideLayouts/slideLayout508.xml"/><Relationship Id="rId54" Type="http://schemas.openxmlformats.org/officeDocument/2006/relationships/slideLayout" Target="../slideLayouts/slideLayout521.xml"/><Relationship Id="rId62" Type="http://schemas.openxmlformats.org/officeDocument/2006/relationships/slideLayout" Target="../slideLayouts/slideLayout529.xml"/><Relationship Id="rId70" Type="http://schemas.openxmlformats.org/officeDocument/2006/relationships/slideLayout" Target="../slideLayouts/slideLayout537.xml"/><Relationship Id="rId75" Type="http://schemas.openxmlformats.org/officeDocument/2006/relationships/slideLayout" Target="../slideLayouts/slideLayout542.xml"/><Relationship Id="rId83" Type="http://schemas.openxmlformats.org/officeDocument/2006/relationships/slideLayout" Target="../slideLayouts/slideLayout550.xml"/><Relationship Id="rId88" Type="http://schemas.openxmlformats.org/officeDocument/2006/relationships/slideLayout" Target="../slideLayouts/slideLayout555.xml"/><Relationship Id="rId1" Type="http://schemas.openxmlformats.org/officeDocument/2006/relationships/slideLayout" Target="../slideLayouts/slideLayout468.xml"/><Relationship Id="rId6" Type="http://schemas.openxmlformats.org/officeDocument/2006/relationships/slideLayout" Target="../slideLayouts/slideLayout473.xml"/><Relationship Id="rId15" Type="http://schemas.openxmlformats.org/officeDocument/2006/relationships/slideLayout" Target="../slideLayouts/slideLayout482.xml"/><Relationship Id="rId23" Type="http://schemas.openxmlformats.org/officeDocument/2006/relationships/slideLayout" Target="../slideLayouts/slideLayout490.xml"/><Relationship Id="rId28" Type="http://schemas.openxmlformats.org/officeDocument/2006/relationships/slideLayout" Target="../slideLayouts/slideLayout495.xml"/><Relationship Id="rId36" Type="http://schemas.openxmlformats.org/officeDocument/2006/relationships/slideLayout" Target="../slideLayouts/slideLayout503.xml"/><Relationship Id="rId49" Type="http://schemas.openxmlformats.org/officeDocument/2006/relationships/slideLayout" Target="../slideLayouts/slideLayout516.xml"/><Relationship Id="rId57" Type="http://schemas.openxmlformats.org/officeDocument/2006/relationships/slideLayout" Target="../slideLayouts/slideLayout524.xml"/><Relationship Id="rId10" Type="http://schemas.openxmlformats.org/officeDocument/2006/relationships/slideLayout" Target="../slideLayouts/slideLayout477.xml"/><Relationship Id="rId31" Type="http://schemas.openxmlformats.org/officeDocument/2006/relationships/slideLayout" Target="../slideLayouts/slideLayout498.xml"/><Relationship Id="rId44" Type="http://schemas.openxmlformats.org/officeDocument/2006/relationships/slideLayout" Target="../slideLayouts/slideLayout511.xml"/><Relationship Id="rId52" Type="http://schemas.openxmlformats.org/officeDocument/2006/relationships/slideLayout" Target="../slideLayouts/slideLayout519.xml"/><Relationship Id="rId60" Type="http://schemas.openxmlformats.org/officeDocument/2006/relationships/slideLayout" Target="../slideLayouts/slideLayout527.xml"/><Relationship Id="rId65" Type="http://schemas.openxmlformats.org/officeDocument/2006/relationships/slideLayout" Target="../slideLayouts/slideLayout532.xml"/><Relationship Id="rId73" Type="http://schemas.openxmlformats.org/officeDocument/2006/relationships/slideLayout" Target="../slideLayouts/slideLayout540.xml"/><Relationship Id="rId78" Type="http://schemas.openxmlformats.org/officeDocument/2006/relationships/slideLayout" Target="../slideLayouts/slideLayout545.xml"/><Relationship Id="rId81" Type="http://schemas.openxmlformats.org/officeDocument/2006/relationships/slideLayout" Target="../slideLayouts/slideLayout548.xml"/><Relationship Id="rId86" Type="http://schemas.openxmlformats.org/officeDocument/2006/relationships/slideLayout" Target="../slideLayouts/slideLayout553.xml"/><Relationship Id="rId4" Type="http://schemas.openxmlformats.org/officeDocument/2006/relationships/slideLayout" Target="../slideLayouts/slideLayout471.xml"/><Relationship Id="rId9" Type="http://schemas.openxmlformats.org/officeDocument/2006/relationships/slideLayout" Target="../slideLayouts/slideLayout476.xml"/><Relationship Id="rId13" Type="http://schemas.openxmlformats.org/officeDocument/2006/relationships/slideLayout" Target="../slideLayouts/slideLayout480.xml"/><Relationship Id="rId18" Type="http://schemas.openxmlformats.org/officeDocument/2006/relationships/slideLayout" Target="../slideLayouts/slideLayout485.xml"/><Relationship Id="rId39" Type="http://schemas.openxmlformats.org/officeDocument/2006/relationships/slideLayout" Target="../slideLayouts/slideLayout506.xml"/><Relationship Id="rId34" Type="http://schemas.openxmlformats.org/officeDocument/2006/relationships/slideLayout" Target="../slideLayouts/slideLayout501.xml"/><Relationship Id="rId50" Type="http://schemas.openxmlformats.org/officeDocument/2006/relationships/slideLayout" Target="../slideLayouts/slideLayout517.xml"/><Relationship Id="rId55" Type="http://schemas.openxmlformats.org/officeDocument/2006/relationships/slideLayout" Target="../slideLayouts/slideLayout522.xml"/><Relationship Id="rId76" Type="http://schemas.openxmlformats.org/officeDocument/2006/relationships/slideLayout" Target="../slideLayouts/slideLayout543.xml"/><Relationship Id="rId7" Type="http://schemas.openxmlformats.org/officeDocument/2006/relationships/slideLayout" Target="../slideLayouts/slideLayout474.xml"/><Relationship Id="rId71" Type="http://schemas.openxmlformats.org/officeDocument/2006/relationships/slideLayout" Target="../slideLayouts/slideLayout538.xml"/><Relationship Id="rId2" Type="http://schemas.openxmlformats.org/officeDocument/2006/relationships/slideLayout" Target="../slideLayouts/slideLayout469.xml"/><Relationship Id="rId29" Type="http://schemas.openxmlformats.org/officeDocument/2006/relationships/slideLayout" Target="../slideLayouts/slideLayout496.xml"/><Relationship Id="rId24" Type="http://schemas.openxmlformats.org/officeDocument/2006/relationships/slideLayout" Target="../slideLayouts/slideLayout491.xml"/><Relationship Id="rId40" Type="http://schemas.openxmlformats.org/officeDocument/2006/relationships/slideLayout" Target="../slideLayouts/slideLayout507.xml"/><Relationship Id="rId45" Type="http://schemas.openxmlformats.org/officeDocument/2006/relationships/slideLayout" Target="../slideLayouts/slideLayout512.xml"/><Relationship Id="rId66" Type="http://schemas.openxmlformats.org/officeDocument/2006/relationships/slideLayout" Target="../slideLayouts/slideLayout533.xml"/><Relationship Id="rId87" Type="http://schemas.openxmlformats.org/officeDocument/2006/relationships/slideLayout" Target="../slideLayouts/slideLayout554.xml"/><Relationship Id="rId61" Type="http://schemas.openxmlformats.org/officeDocument/2006/relationships/slideLayout" Target="../slideLayouts/slideLayout528.xml"/><Relationship Id="rId82" Type="http://schemas.openxmlformats.org/officeDocument/2006/relationships/slideLayout" Target="../slideLayouts/slideLayout549.xml"/><Relationship Id="rId19" Type="http://schemas.openxmlformats.org/officeDocument/2006/relationships/slideLayout" Target="../slideLayouts/slideLayout48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63" Type="http://schemas.openxmlformats.org/officeDocument/2006/relationships/slideLayout" Target="../slideLayouts/slideLayout122.xml"/><Relationship Id="rId68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7.xml"/><Relationship Id="rId66" Type="http://schemas.openxmlformats.org/officeDocument/2006/relationships/slideLayout" Target="../slideLayouts/slideLayout125.xml"/><Relationship Id="rId74" Type="http://schemas.openxmlformats.org/officeDocument/2006/relationships/slideLayout" Target="../slideLayouts/slideLayout133.xml"/><Relationship Id="rId79" Type="http://schemas.openxmlformats.org/officeDocument/2006/relationships/hyperlink" Target="https://twitter.com/" TargetMode="External"/><Relationship Id="rId5" Type="http://schemas.openxmlformats.org/officeDocument/2006/relationships/slideLayout" Target="../slideLayouts/slideLayout64.xml"/><Relationship Id="rId61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56" Type="http://schemas.openxmlformats.org/officeDocument/2006/relationships/slideLayout" Target="../slideLayouts/slideLayout115.xml"/><Relationship Id="rId64" Type="http://schemas.openxmlformats.org/officeDocument/2006/relationships/slideLayout" Target="../slideLayouts/slideLayout123.xml"/><Relationship Id="rId69" Type="http://schemas.openxmlformats.org/officeDocument/2006/relationships/slideLayout" Target="../slideLayouts/slideLayout128.xml"/><Relationship Id="rId77" Type="http://schemas.openxmlformats.org/officeDocument/2006/relationships/hyperlink" Target="https://www.facebook.com/" TargetMode="External"/><Relationship Id="rId8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110.xml"/><Relationship Id="rId72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59" Type="http://schemas.openxmlformats.org/officeDocument/2006/relationships/slideLayout" Target="../slideLayouts/slideLayout118.xml"/><Relationship Id="rId67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100.xml"/><Relationship Id="rId54" Type="http://schemas.openxmlformats.org/officeDocument/2006/relationships/slideLayout" Target="../slideLayouts/slideLayout113.xml"/><Relationship Id="rId62" Type="http://schemas.openxmlformats.org/officeDocument/2006/relationships/slideLayout" Target="../slideLayouts/slideLayout121.xml"/><Relationship Id="rId70" Type="http://schemas.openxmlformats.org/officeDocument/2006/relationships/slideLayout" Target="../slideLayouts/slideLayout129.xml"/><Relationship Id="rId75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slideLayout" Target="../slideLayouts/slideLayout108.xml"/><Relationship Id="rId57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52" Type="http://schemas.openxmlformats.org/officeDocument/2006/relationships/slideLayout" Target="../slideLayouts/slideLayout111.xml"/><Relationship Id="rId60" Type="http://schemas.openxmlformats.org/officeDocument/2006/relationships/slideLayout" Target="../slideLayouts/slideLayout119.xml"/><Relationship Id="rId65" Type="http://schemas.openxmlformats.org/officeDocument/2006/relationships/slideLayout" Target="../slideLayouts/slideLayout124.xml"/><Relationship Id="rId73" Type="http://schemas.openxmlformats.org/officeDocument/2006/relationships/slideLayout" Target="../slideLayouts/slideLayout132.xml"/><Relationship Id="rId78" Type="http://schemas.openxmlformats.org/officeDocument/2006/relationships/hyperlink" Target="https://www.linkedin.com/" TargetMode="Externa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3.xml"/><Relationship Id="rId50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14.xml"/><Relationship Id="rId76" Type="http://schemas.openxmlformats.org/officeDocument/2006/relationships/theme" Target="../theme/theme2.xml"/><Relationship Id="rId7" Type="http://schemas.openxmlformats.org/officeDocument/2006/relationships/slideLayout" Target="../slideLayouts/slideLayout66.xml"/><Relationship Id="rId71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8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47" Type="http://schemas.openxmlformats.org/officeDocument/2006/relationships/slideLayout" Target="../slideLayouts/slideLayout181.xml"/><Relationship Id="rId50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45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49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4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slideLayout" Target="../slideLayouts/slideLayout177.xml"/><Relationship Id="rId48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42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46" Type="http://schemas.openxmlformats.org/officeDocument/2006/relationships/slideLayout" Target="../slideLayouts/slideLayout180.xml"/><Relationship Id="rId20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9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218.xml"/><Relationship Id="rId42" Type="http://schemas.openxmlformats.org/officeDocument/2006/relationships/slideLayout" Target="../slideLayouts/slideLayout226.xml"/><Relationship Id="rId47" Type="http://schemas.openxmlformats.org/officeDocument/2006/relationships/slideLayout" Target="../slideLayouts/slideLayout231.xml"/><Relationship Id="rId50" Type="http://schemas.openxmlformats.org/officeDocument/2006/relationships/slideLayout" Target="../slideLayouts/slideLayout234.xml"/><Relationship Id="rId55" Type="http://schemas.openxmlformats.org/officeDocument/2006/relationships/theme" Target="../theme/theme4.xml"/><Relationship Id="rId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37" Type="http://schemas.openxmlformats.org/officeDocument/2006/relationships/slideLayout" Target="../slideLayouts/slideLayout221.xml"/><Relationship Id="rId40" Type="http://schemas.openxmlformats.org/officeDocument/2006/relationships/slideLayout" Target="../slideLayouts/slideLayout224.xml"/><Relationship Id="rId45" Type="http://schemas.openxmlformats.org/officeDocument/2006/relationships/slideLayout" Target="../slideLayouts/slideLayout229.xml"/><Relationship Id="rId53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4" Type="http://schemas.openxmlformats.org/officeDocument/2006/relationships/slideLayout" Target="../slideLayouts/slideLayout228.xml"/><Relationship Id="rId52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Relationship Id="rId35" Type="http://schemas.openxmlformats.org/officeDocument/2006/relationships/slideLayout" Target="../slideLayouts/slideLayout219.xml"/><Relationship Id="rId43" Type="http://schemas.openxmlformats.org/officeDocument/2006/relationships/slideLayout" Target="../slideLayouts/slideLayout227.xml"/><Relationship Id="rId48" Type="http://schemas.openxmlformats.org/officeDocument/2006/relationships/slideLayout" Target="../slideLayouts/slideLayout232.xml"/><Relationship Id="rId8" Type="http://schemas.openxmlformats.org/officeDocument/2006/relationships/slideLayout" Target="../slideLayouts/slideLayout192.xml"/><Relationship Id="rId51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slideLayout" Target="../slideLayouts/slideLayout217.xml"/><Relationship Id="rId38" Type="http://schemas.openxmlformats.org/officeDocument/2006/relationships/slideLayout" Target="../slideLayouts/slideLayout222.xml"/><Relationship Id="rId46" Type="http://schemas.openxmlformats.org/officeDocument/2006/relationships/slideLayout" Target="../slideLayouts/slideLayout230.xml"/><Relationship Id="rId20" Type="http://schemas.openxmlformats.org/officeDocument/2006/relationships/slideLayout" Target="../slideLayouts/slideLayout204.xml"/><Relationship Id="rId41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36" Type="http://schemas.openxmlformats.org/officeDocument/2006/relationships/slideLayout" Target="../slideLayouts/slideLayout220.xml"/><Relationship Id="rId49" Type="http://schemas.openxmlformats.org/officeDocument/2006/relationships/slideLayout" Target="../slideLayouts/slideLayout233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4.xml"/><Relationship Id="rId21" Type="http://schemas.openxmlformats.org/officeDocument/2006/relationships/slideLayout" Target="../slideLayouts/slideLayout259.xml"/><Relationship Id="rId42" Type="http://schemas.openxmlformats.org/officeDocument/2006/relationships/slideLayout" Target="../slideLayouts/slideLayout280.xml"/><Relationship Id="rId47" Type="http://schemas.openxmlformats.org/officeDocument/2006/relationships/slideLayout" Target="../slideLayouts/slideLayout285.xml"/><Relationship Id="rId63" Type="http://schemas.openxmlformats.org/officeDocument/2006/relationships/slideLayout" Target="../slideLayouts/slideLayout301.xml"/><Relationship Id="rId68" Type="http://schemas.openxmlformats.org/officeDocument/2006/relationships/slideLayout" Target="../slideLayouts/slideLayout306.xml"/><Relationship Id="rId1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70.xml"/><Relationship Id="rId37" Type="http://schemas.openxmlformats.org/officeDocument/2006/relationships/slideLayout" Target="../slideLayouts/slideLayout275.xml"/><Relationship Id="rId53" Type="http://schemas.openxmlformats.org/officeDocument/2006/relationships/slideLayout" Target="../slideLayouts/slideLayout291.xml"/><Relationship Id="rId58" Type="http://schemas.openxmlformats.org/officeDocument/2006/relationships/slideLayout" Target="../slideLayouts/slideLayout296.xml"/><Relationship Id="rId74" Type="http://schemas.openxmlformats.org/officeDocument/2006/relationships/slideLayout" Target="../slideLayouts/slideLayout312.xml"/><Relationship Id="rId79" Type="http://schemas.openxmlformats.org/officeDocument/2006/relationships/slideLayout" Target="../slideLayouts/slideLayout317.xml"/><Relationship Id="rId5" Type="http://schemas.openxmlformats.org/officeDocument/2006/relationships/slideLayout" Target="../slideLayouts/slideLayout243.xml"/><Relationship Id="rId61" Type="http://schemas.openxmlformats.org/officeDocument/2006/relationships/slideLayout" Target="../slideLayouts/slideLayout299.xml"/><Relationship Id="rId82" Type="http://schemas.openxmlformats.org/officeDocument/2006/relationships/slideLayout" Target="../slideLayouts/slideLayout320.xml"/><Relationship Id="rId19" Type="http://schemas.openxmlformats.org/officeDocument/2006/relationships/slideLayout" Target="../slideLayouts/slideLayout257.xml"/><Relationship Id="rId14" Type="http://schemas.openxmlformats.org/officeDocument/2006/relationships/slideLayout" Target="../slideLayouts/slideLayout252.xml"/><Relationship Id="rId22" Type="http://schemas.openxmlformats.org/officeDocument/2006/relationships/slideLayout" Target="../slideLayouts/slideLayout260.xml"/><Relationship Id="rId27" Type="http://schemas.openxmlformats.org/officeDocument/2006/relationships/slideLayout" Target="../slideLayouts/slideLayout265.xml"/><Relationship Id="rId30" Type="http://schemas.openxmlformats.org/officeDocument/2006/relationships/slideLayout" Target="../slideLayouts/slideLayout268.xml"/><Relationship Id="rId35" Type="http://schemas.openxmlformats.org/officeDocument/2006/relationships/slideLayout" Target="../slideLayouts/slideLayout273.xml"/><Relationship Id="rId43" Type="http://schemas.openxmlformats.org/officeDocument/2006/relationships/slideLayout" Target="../slideLayouts/slideLayout281.xml"/><Relationship Id="rId48" Type="http://schemas.openxmlformats.org/officeDocument/2006/relationships/slideLayout" Target="../slideLayouts/slideLayout286.xml"/><Relationship Id="rId56" Type="http://schemas.openxmlformats.org/officeDocument/2006/relationships/slideLayout" Target="../slideLayouts/slideLayout294.xml"/><Relationship Id="rId64" Type="http://schemas.openxmlformats.org/officeDocument/2006/relationships/slideLayout" Target="../slideLayouts/slideLayout302.xml"/><Relationship Id="rId69" Type="http://schemas.openxmlformats.org/officeDocument/2006/relationships/slideLayout" Target="../slideLayouts/slideLayout307.xml"/><Relationship Id="rId77" Type="http://schemas.openxmlformats.org/officeDocument/2006/relationships/slideLayout" Target="../slideLayouts/slideLayout315.xml"/><Relationship Id="rId8" Type="http://schemas.openxmlformats.org/officeDocument/2006/relationships/slideLayout" Target="../slideLayouts/slideLayout246.xml"/><Relationship Id="rId51" Type="http://schemas.openxmlformats.org/officeDocument/2006/relationships/slideLayout" Target="../slideLayouts/slideLayout289.xml"/><Relationship Id="rId72" Type="http://schemas.openxmlformats.org/officeDocument/2006/relationships/slideLayout" Target="../slideLayouts/slideLayout310.xml"/><Relationship Id="rId80" Type="http://schemas.openxmlformats.org/officeDocument/2006/relationships/slideLayout" Target="../slideLayouts/slideLayout318.xml"/><Relationship Id="rId3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5.xml"/><Relationship Id="rId25" Type="http://schemas.openxmlformats.org/officeDocument/2006/relationships/slideLayout" Target="../slideLayouts/slideLayout263.xml"/><Relationship Id="rId33" Type="http://schemas.openxmlformats.org/officeDocument/2006/relationships/slideLayout" Target="../slideLayouts/slideLayout271.xml"/><Relationship Id="rId38" Type="http://schemas.openxmlformats.org/officeDocument/2006/relationships/slideLayout" Target="../slideLayouts/slideLayout276.xml"/><Relationship Id="rId46" Type="http://schemas.openxmlformats.org/officeDocument/2006/relationships/slideLayout" Target="../slideLayouts/slideLayout284.xml"/><Relationship Id="rId59" Type="http://schemas.openxmlformats.org/officeDocument/2006/relationships/slideLayout" Target="../slideLayouts/slideLayout297.xml"/><Relationship Id="rId67" Type="http://schemas.openxmlformats.org/officeDocument/2006/relationships/slideLayout" Target="../slideLayouts/slideLayout305.xml"/><Relationship Id="rId20" Type="http://schemas.openxmlformats.org/officeDocument/2006/relationships/slideLayout" Target="../slideLayouts/slideLayout258.xml"/><Relationship Id="rId41" Type="http://schemas.openxmlformats.org/officeDocument/2006/relationships/slideLayout" Target="../slideLayouts/slideLayout279.xml"/><Relationship Id="rId54" Type="http://schemas.openxmlformats.org/officeDocument/2006/relationships/slideLayout" Target="../slideLayouts/slideLayout292.xml"/><Relationship Id="rId62" Type="http://schemas.openxmlformats.org/officeDocument/2006/relationships/slideLayout" Target="../slideLayouts/slideLayout300.xml"/><Relationship Id="rId70" Type="http://schemas.openxmlformats.org/officeDocument/2006/relationships/slideLayout" Target="../slideLayouts/slideLayout308.xml"/><Relationship Id="rId75" Type="http://schemas.openxmlformats.org/officeDocument/2006/relationships/slideLayout" Target="../slideLayouts/slideLayout313.xml"/><Relationship Id="rId83" Type="http://schemas.openxmlformats.org/officeDocument/2006/relationships/theme" Target="../theme/theme5.xml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5" Type="http://schemas.openxmlformats.org/officeDocument/2006/relationships/slideLayout" Target="../slideLayouts/slideLayout253.xml"/><Relationship Id="rId23" Type="http://schemas.openxmlformats.org/officeDocument/2006/relationships/slideLayout" Target="../slideLayouts/slideLayout261.xml"/><Relationship Id="rId28" Type="http://schemas.openxmlformats.org/officeDocument/2006/relationships/slideLayout" Target="../slideLayouts/slideLayout266.xml"/><Relationship Id="rId36" Type="http://schemas.openxmlformats.org/officeDocument/2006/relationships/slideLayout" Target="../slideLayouts/slideLayout274.xml"/><Relationship Id="rId49" Type="http://schemas.openxmlformats.org/officeDocument/2006/relationships/slideLayout" Target="../slideLayouts/slideLayout287.xml"/><Relationship Id="rId57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48.xml"/><Relationship Id="rId31" Type="http://schemas.openxmlformats.org/officeDocument/2006/relationships/slideLayout" Target="../slideLayouts/slideLayout269.xml"/><Relationship Id="rId44" Type="http://schemas.openxmlformats.org/officeDocument/2006/relationships/slideLayout" Target="../slideLayouts/slideLayout282.xml"/><Relationship Id="rId52" Type="http://schemas.openxmlformats.org/officeDocument/2006/relationships/slideLayout" Target="../slideLayouts/slideLayout290.xml"/><Relationship Id="rId60" Type="http://schemas.openxmlformats.org/officeDocument/2006/relationships/slideLayout" Target="../slideLayouts/slideLayout298.xml"/><Relationship Id="rId65" Type="http://schemas.openxmlformats.org/officeDocument/2006/relationships/slideLayout" Target="../slideLayouts/slideLayout303.xml"/><Relationship Id="rId73" Type="http://schemas.openxmlformats.org/officeDocument/2006/relationships/slideLayout" Target="../slideLayouts/slideLayout311.xml"/><Relationship Id="rId78" Type="http://schemas.openxmlformats.org/officeDocument/2006/relationships/slideLayout" Target="../slideLayouts/slideLayout316.xml"/><Relationship Id="rId81" Type="http://schemas.openxmlformats.org/officeDocument/2006/relationships/slideLayout" Target="../slideLayouts/slideLayout319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3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6.xml"/><Relationship Id="rId39" Type="http://schemas.openxmlformats.org/officeDocument/2006/relationships/slideLayout" Target="../slideLayouts/slideLayout277.xml"/><Relationship Id="rId34" Type="http://schemas.openxmlformats.org/officeDocument/2006/relationships/slideLayout" Target="../slideLayouts/slideLayout272.xml"/><Relationship Id="rId50" Type="http://schemas.openxmlformats.org/officeDocument/2006/relationships/slideLayout" Target="../slideLayouts/slideLayout288.xml"/><Relationship Id="rId55" Type="http://schemas.openxmlformats.org/officeDocument/2006/relationships/slideLayout" Target="../slideLayouts/slideLayout293.xml"/><Relationship Id="rId76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245.xml"/><Relationship Id="rId71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62.xml"/><Relationship Id="rId40" Type="http://schemas.openxmlformats.org/officeDocument/2006/relationships/slideLayout" Target="../slideLayouts/slideLayout278.xml"/><Relationship Id="rId45" Type="http://schemas.openxmlformats.org/officeDocument/2006/relationships/slideLayout" Target="../slideLayouts/slideLayout283.xml"/><Relationship Id="rId66" Type="http://schemas.openxmlformats.org/officeDocument/2006/relationships/slideLayout" Target="../slideLayouts/slideLayout30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3.xml"/><Relationship Id="rId18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46.xml"/><Relationship Id="rId39" Type="http://schemas.openxmlformats.org/officeDocument/2006/relationships/slideLayout" Target="../slideLayouts/slideLayout359.xml"/><Relationship Id="rId21" Type="http://schemas.openxmlformats.org/officeDocument/2006/relationships/slideLayout" Target="../slideLayouts/slideLayout341.xml"/><Relationship Id="rId34" Type="http://schemas.openxmlformats.org/officeDocument/2006/relationships/slideLayout" Target="../slideLayouts/slideLayout354.xml"/><Relationship Id="rId42" Type="http://schemas.openxmlformats.org/officeDocument/2006/relationships/slideLayout" Target="../slideLayouts/slideLayout362.xml"/><Relationship Id="rId47" Type="http://schemas.openxmlformats.org/officeDocument/2006/relationships/slideLayout" Target="../slideLayouts/slideLayout367.xml"/><Relationship Id="rId50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27.xml"/><Relationship Id="rId2" Type="http://schemas.openxmlformats.org/officeDocument/2006/relationships/slideLayout" Target="../slideLayouts/slideLayout322.xml"/><Relationship Id="rId16" Type="http://schemas.openxmlformats.org/officeDocument/2006/relationships/slideLayout" Target="../slideLayouts/slideLayout336.xml"/><Relationship Id="rId29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31.xml"/><Relationship Id="rId24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52.xml"/><Relationship Id="rId37" Type="http://schemas.openxmlformats.org/officeDocument/2006/relationships/slideLayout" Target="../slideLayouts/slideLayout357.xml"/><Relationship Id="rId40" Type="http://schemas.openxmlformats.org/officeDocument/2006/relationships/slideLayout" Target="../slideLayouts/slideLayout360.xml"/><Relationship Id="rId45" Type="http://schemas.openxmlformats.org/officeDocument/2006/relationships/slideLayout" Target="../slideLayouts/slideLayout365.xml"/><Relationship Id="rId53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25.xml"/><Relationship Id="rId10" Type="http://schemas.openxmlformats.org/officeDocument/2006/relationships/slideLayout" Target="../slideLayouts/slideLayout330.xml"/><Relationship Id="rId19" Type="http://schemas.openxmlformats.org/officeDocument/2006/relationships/slideLayout" Target="../slideLayouts/slideLayout339.xml"/><Relationship Id="rId31" Type="http://schemas.openxmlformats.org/officeDocument/2006/relationships/slideLayout" Target="../slideLayouts/slideLayout351.xml"/><Relationship Id="rId44" Type="http://schemas.openxmlformats.org/officeDocument/2006/relationships/slideLayout" Target="../slideLayouts/slideLayout364.xml"/><Relationship Id="rId52" Type="http://schemas.openxmlformats.org/officeDocument/2006/relationships/slideLayout" Target="../slideLayouts/slideLayout372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Relationship Id="rId14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42.xml"/><Relationship Id="rId27" Type="http://schemas.openxmlformats.org/officeDocument/2006/relationships/slideLayout" Target="../slideLayouts/slideLayout347.xml"/><Relationship Id="rId30" Type="http://schemas.openxmlformats.org/officeDocument/2006/relationships/slideLayout" Target="../slideLayouts/slideLayout350.xml"/><Relationship Id="rId35" Type="http://schemas.openxmlformats.org/officeDocument/2006/relationships/slideLayout" Target="../slideLayouts/slideLayout355.xml"/><Relationship Id="rId43" Type="http://schemas.openxmlformats.org/officeDocument/2006/relationships/slideLayout" Target="../slideLayouts/slideLayout363.xml"/><Relationship Id="rId48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328.xml"/><Relationship Id="rId51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23.xml"/><Relationship Id="rId12" Type="http://schemas.openxmlformats.org/officeDocument/2006/relationships/slideLayout" Target="../slideLayouts/slideLayout332.xml"/><Relationship Id="rId17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45.xml"/><Relationship Id="rId33" Type="http://schemas.openxmlformats.org/officeDocument/2006/relationships/slideLayout" Target="../slideLayouts/slideLayout353.xml"/><Relationship Id="rId38" Type="http://schemas.openxmlformats.org/officeDocument/2006/relationships/slideLayout" Target="../slideLayouts/slideLayout358.xml"/><Relationship Id="rId46" Type="http://schemas.openxmlformats.org/officeDocument/2006/relationships/slideLayout" Target="../slideLayouts/slideLayout366.xml"/><Relationship Id="rId20" Type="http://schemas.openxmlformats.org/officeDocument/2006/relationships/slideLayout" Target="../slideLayouts/slideLayout340.xml"/><Relationship Id="rId41" Type="http://schemas.openxmlformats.org/officeDocument/2006/relationships/slideLayout" Target="../slideLayouts/slideLayout361.xml"/><Relationship Id="rId54" Type="http://schemas.openxmlformats.org/officeDocument/2006/relationships/theme" Target="../theme/theme6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5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43.xml"/><Relationship Id="rId28" Type="http://schemas.openxmlformats.org/officeDocument/2006/relationships/slideLayout" Target="../slideLayouts/slideLayout348.xml"/><Relationship Id="rId36" Type="http://schemas.openxmlformats.org/officeDocument/2006/relationships/slideLayout" Target="../slideLayouts/slideLayout356.xml"/><Relationship Id="rId49" Type="http://schemas.openxmlformats.org/officeDocument/2006/relationships/slideLayout" Target="../slideLayouts/slideLayout36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6.xml"/><Relationship Id="rId18" Type="http://schemas.openxmlformats.org/officeDocument/2006/relationships/slideLayout" Target="../slideLayouts/slideLayout391.xml"/><Relationship Id="rId26" Type="http://schemas.openxmlformats.org/officeDocument/2006/relationships/slideLayout" Target="../slideLayouts/slideLayout399.xml"/><Relationship Id="rId21" Type="http://schemas.openxmlformats.org/officeDocument/2006/relationships/slideLayout" Target="../slideLayouts/slideLayout394.xml"/><Relationship Id="rId34" Type="http://schemas.openxmlformats.org/officeDocument/2006/relationships/slideLayout" Target="../slideLayouts/slideLayout407.xml"/><Relationship Id="rId7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5.xml"/><Relationship Id="rId17" Type="http://schemas.openxmlformats.org/officeDocument/2006/relationships/slideLayout" Target="../slideLayouts/slideLayout390.xml"/><Relationship Id="rId25" Type="http://schemas.openxmlformats.org/officeDocument/2006/relationships/slideLayout" Target="../slideLayouts/slideLayout398.xml"/><Relationship Id="rId33" Type="http://schemas.openxmlformats.org/officeDocument/2006/relationships/slideLayout" Target="../slideLayouts/slideLayout406.xml"/><Relationship Id="rId38" Type="http://schemas.openxmlformats.org/officeDocument/2006/relationships/hyperlink" Target="https://twitter.com/" TargetMode="External"/><Relationship Id="rId2" Type="http://schemas.openxmlformats.org/officeDocument/2006/relationships/slideLayout" Target="../slideLayouts/slideLayout375.xml"/><Relationship Id="rId16" Type="http://schemas.openxmlformats.org/officeDocument/2006/relationships/slideLayout" Target="../slideLayouts/slideLayout389.xml"/><Relationship Id="rId20" Type="http://schemas.openxmlformats.org/officeDocument/2006/relationships/slideLayout" Target="../slideLayouts/slideLayout393.xml"/><Relationship Id="rId29" Type="http://schemas.openxmlformats.org/officeDocument/2006/relationships/slideLayout" Target="../slideLayouts/slideLayout402.xml"/><Relationship Id="rId1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4.xml"/><Relationship Id="rId24" Type="http://schemas.openxmlformats.org/officeDocument/2006/relationships/slideLayout" Target="../slideLayouts/slideLayout397.xml"/><Relationship Id="rId32" Type="http://schemas.openxmlformats.org/officeDocument/2006/relationships/slideLayout" Target="../slideLayouts/slideLayout405.xml"/><Relationship Id="rId37" Type="http://schemas.openxmlformats.org/officeDocument/2006/relationships/hyperlink" Target="https://www.linkedin.com/" TargetMode="External"/><Relationship Id="rId5" Type="http://schemas.openxmlformats.org/officeDocument/2006/relationships/slideLayout" Target="../slideLayouts/slideLayout378.xml"/><Relationship Id="rId15" Type="http://schemas.openxmlformats.org/officeDocument/2006/relationships/slideLayout" Target="../slideLayouts/slideLayout388.xml"/><Relationship Id="rId23" Type="http://schemas.openxmlformats.org/officeDocument/2006/relationships/slideLayout" Target="../slideLayouts/slideLayout396.xml"/><Relationship Id="rId28" Type="http://schemas.openxmlformats.org/officeDocument/2006/relationships/slideLayout" Target="../slideLayouts/slideLayout401.xml"/><Relationship Id="rId36" Type="http://schemas.openxmlformats.org/officeDocument/2006/relationships/hyperlink" Target="https://www.facebook.com/" TargetMode="External"/><Relationship Id="rId10" Type="http://schemas.openxmlformats.org/officeDocument/2006/relationships/slideLayout" Target="../slideLayouts/slideLayout383.xml"/><Relationship Id="rId19" Type="http://schemas.openxmlformats.org/officeDocument/2006/relationships/slideLayout" Target="../slideLayouts/slideLayout392.xml"/><Relationship Id="rId31" Type="http://schemas.openxmlformats.org/officeDocument/2006/relationships/slideLayout" Target="../slideLayouts/slideLayout404.xml"/><Relationship Id="rId4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7.xml"/><Relationship Id="rId22" Type="http://schemas.openxmlformats.org/officeDocument/2006/relationships/slideLayout" Target="../slideLayouts/slideLayout395.xml"/><Relationship Id="rId27" Type="http://schemas.openxmlformats.org/officeDocument/2006/relationships/slideLayout" Target="../slideLayouts/slideLayout400.xml"/><Relationship Id="rId30" Type="http://schemas.openxmlformats.org/officeDocument/2006/relationships/slideLayout" Target="../slideLayouts/slideLayout403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381.xml"/><Relationship Id="rId3" Type="http://schemas.openxmlformats.org/officeDocument/2006/relationships/slideLayout" Target="../slideLayouts/slideLayout37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0.xml"/><Relationship Id="rId18" Type="http://schemas.openxmlformats.org/officeDocument/2006/relationships/slideLayout" Target="../slideLayouts/slideLayout425.xml"/><Relationship Id="rId26" Type="http://schemas.openxmlformats.org/officeDocument/2006/relationships/slideLayout" Target="../slideLayouts/slideLayout433.xml"/><Relationship Id="rId39" Type="http://schemas.openxmlformats.org/officeDocument/2006/relationships/slideLayout" Target="../slideLayouts/slideLayout446.xml"/><Relationship Id="rId21" Type="http://schemas.openxmlformats.org/officeDocument/2006/relationships/slideLayout" Target="../slideLayouts/slideLayout428.xml"/><Relationship Id="rId34" Type="http://schemas.openxmlformats.org/officeDocument/2006/relationships/slideLayout" Target="../slideLayouts/slideLayout441.xml"/><Relationship Id="rId42" Type="http://schemas.openxmlformats.org/officeDocument/2006/relationships/slideLayout" Target="../slideLayouts/slideLayout449.xml"/><Relationship Id="rId47" Type="http://schemas.openxmlformats.org/officeDocument/2006/relationships/slideLayout" Target="../slideLayouts/slideLayout454.xml"/><Relationship Id="rId50" Type="http://schemas.openxmlformats.org/officeDocument/2006/relationships/slideLayout" Target="../slideLayouts/slideLayout457.xml"/><Relationship Id="rId55" Type="http://schemas.openxmlformats.org/officeDocument/2006/relationships/hyperlink" Target="https://www.linkedin.com/" TargetMode="External"/><Relationship Id="rId7" Type="http://schemas.openxmlformats.org/officeDocument/2006/relationships/slideLayout" Target="../slideLayouts/slideLayout414.xml"/><Relationship Id="rId2" Type="http://schemas.openxmlformats.org/officeDocument/2006/relationships/slideLayout" Target="../slideLayouts/slideLayout409.xml"/><Relationship Id="rId16" Type="http://schemas.openxmlformats.org/officeDocument/2006/relationships/slideLayout" Target="../slideLayouts/slideLayout423.xml"/><Relationship Id="rId29" Type="http://schemas.openxmlformats.org/officeDocument/2006/relationships/slideLayout" Target="../slideLayouts/slideLayout436.xml"/><Relationship Id="rId11" Type="http://schemas.openxmlformats.org/officeDocument/2006/relationships/slideLayout" Target="../slideLayouts/slideLayout418.xml"/><Relationship Id="rId24" Type="http://schemas.openxmlformats.org/officeDocument/2006/relationships/slideLayout" Target="../slideLayouts/slideLayout431.xml"/><Relationship Id="rId32" Type="http://schemas.openxmlformats.org/officeDocument/2006/relationships/slideLayout" Target="../slideLayouts/slideLayout439.xml"/><Relationship Id="rId37" Type="http://schemas.openxmlformats.org/officeDocument/2006/relationships/slideLayout" Target="../slideLayouts/slideLayout444.xml"/><Relationship Id="rId40" Type="http://schemas.openxmlformats.org/officeDocument/2006/relationships/slideLayout" Target="../slideLayouts/slideLayout447.xml"/><Relationship Id="rId45" Type="http://schemas.openxmlformats.org/officeDocument/2006/relationships/slideLayout" Target="../slideLayouts/slideLayout452.xml"/><Relationship Id="rId53" Type="http://schemas.openxmlformats.org/officeDocument/2006/relationships/theme" Target="../theme/theme8.xml"/><Relationship Id="rId5" Type="http://schemas.openxmlformats.org/officeDocument/2006/relationships/slideLayout" Target="../slideLayouts/slideLayout412.xml"/><Relationship Id="rId10" Type="http://schemas.openxmlformats.org/officeDocument/2006/relationships/slideLayout" Target="../slideLayouts/slideLayout417.xml"/><Relationship Id="rId19" Type="http://schemas.openxmlformats.org/officeDocument/2006/relationships/slideLayout" Target="../slideLayouts/slideLayout426.xml"/><Relationship Id="rId31" Type="http://schemas.openxmlformats.org/officeDocument/2006/relationships/slideLayout" Target="../slideLayouts/slideLayout438.xml"/><Relationship Id="rId44" Type="http://schemas.openxmlformats.org/officeDocument/2006/relationships/slideLayout" Target="../slideLayouts/slideLayout451.xml"/><Relationship Id="rId52" Type="http://schemas.openxmlformats.org/officeDocument/2006/relationships/slideLayout" Target="../slideLayouts/slideLayout459.xml"/><Relationship Id="rId4" Type="http://schemas.openxmlformats.org/officeDocument/2006/relationships/slideLayout" Target="../slideLayouts/slideLayout411.xml"/><Relationship Id="rId9" Type="http://schemas.openxmlformats.org/officeDocument/2006/relationships/slideLayout" Target="../slideLayouts/slideLayout416.xml"/><Relationship Id="rId14" Type="http://schemas.openxmlformats.org/officeDocument/2006/relationships/slideLayout" Target="../slideLayouts/slideLayout421.xml"/><Relationship Id="rId22" Type="http://schemas.openxmlformats.org/officeDocument/2006/relationships/slideLayout" Target="../slideLayouts/slideLayout429.xml"/><Relationship Id="rId27" Type="http://schemas.openxmlformats.org/officeDocument/2006/relationships/slideLayout" Target="../slideLayouts/slideLayout434.xml"/><Relationship Id="rId30" Type="http://schemas.openxmlformats.org/officeDocument/2006/relationships/slideLayout" Target="../slideLayouts/slideLayout437.xml"/><Relationship Id="rId35" Type="http://schemas.openxmlformats.org/officeDocument/2006/relationships/slideLayout" Target="../slideLayouts/slideLayout442.xml"/><Relationship Id="rId43" Type="http://schemas.openxmlformats.org/officeDocument/2006/relationships/slideLayout" Target="../slideLayouts/slideLayout450.xml"/><Relationship Id="rId48" Type="http://schemas.openxmlformats.org/officeDocument/2006/relationships/slideLayout" Target="../slideLayouts/slideLayout455.xml"/><Relationship Id="rId56" Type="http://schemas.openxmlformats.org/officeDocument/2006/relationships/hyperlink" Target="https://twitter.com/" TargetMode="External"/><Relationship Id="rId8" Type="http://schemas.openxmlformats.org/officeDocument/2006/relationships/slideLayout" Target="../slideLayouts/slideLayout415.xml"/><Relationship Id="rId51" Type="http://schemas.openxmlformats.org/officeDocument/2006/relationships/slideLayout" Target="../slideLayouts/slideLayout458.xml"/><Relationship Id="rId3" Type="http://schemas.openxmlformats.org/officeDocument/2006/relationships/slideLayout" Target="../slideLayouts/slideLayout410.xml"/><Relationship Id="rId12" Type="http://schemas.openxmlformats.org/officeDocument/2006/relationships/slideLayout" Target="../slideLayouts/slideLayout419.xml"/><Relationship Id="rId17" Type="http://schemas.openxmlformats.org/officeDocument/2006/relationships/slideLayout" Target="../slideLayouts/slideLayout424.xml"/><Relationship Id="rId25" Type="http://schemas.openxmlformats.org/officeDocument/2006/relationships/slideLayout" Target="../slideLayouts/slideLayout432.xml"/><Relationship Id="rId33" Type="http://schemas.openxmlformats.org/officeDocument/2006/relationships/slideLayout" Target="../slideLayouts/slideLayout440.xml"/><Relationship Id="rId38" Type="http://schemas.openxmlformats.org/officeDocument/2006/relationships/slideLayout" Target="../slideLayouts/slideLayout445.xml"/><Relationship Id="rId46" Type="http://schemas.openxmlformats.org/officeDocument/2006/relationships/slideLayout" Target="../slideLayouts/slideLayout453.xml"/><Relationship Id="rId20" Type="http://schemas.openxmlformats.org/officeDocument/2006/relationships/slideLayout" Target="../slideLayouts/slideLayout427.xml"/><Relationship Id="rId41" Type="http://schemas.openxmlformats.org/officeDocument/2006/relationships/slideLayout" Target="../slideLayouts/slideLayout448.xml"/><Relationship Id="rId54" Type="http://schemas.openxmlformats.org/officeDocument/2006/relationships/hyperlink" Target="https://www.facebook.com/" TargetMode="External"/><Relationship Id="rId1" Type="http://schemas.openxmlformats.org/officeDocument/2006/relationships/slideLayout" Target="../slideLayouts/slideLayout408.xml"/><Relationship Id="rId6" Type="http://schemas.openxmlformats.org/officeDocument/2006/relationships/slideLayout" Target="../slideLayouts/slideLayout413.xml"/><Relationship Id="rId15" Type="http://schemas.openxmlformats.org/officeDocument/2006/relationships/slideLayout" Target="../slideLayouts/slideLayout422.xml"/><Relationship Id="rId23" Type="http://schemas.openxmlformats.org/officeDocument/2006/relationships/slideLayout" Target="../slideLayouts/slideLayout430.xml"/><Relationship Id="rId28" Type="http://schemas.openxmlformats.org/officeDocument/2006/relationships/slideLayout" Target="../slideLayouts/slideLayout435.xml"/><Relationship Id="rId36" Type="http://schemas.openxmlformats.org/officeDocument/2006/relationships/slideLayout" Target="../slideLayouts/slideLayout443.xml"/><Relationship Id="rId49" Type="http://schemas.openxmlformats.org/officeDocument/2006/relationships/slideLayout" Target="../slideLayouts/slideLayout45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slideLayout" Target="../slideLayouts/slideLayout462.xml"/><Relationship Id="rId7" Type="http://schemas.openxmlformats.org/officeDocument/2006/relationships/hyperlink" Target="https://www.linkedin.com/" TargetMode="External"/><Relationship Id="rId2" Type="http://schemas.openxmlformats.org/officeDocument/2006/relationships/slideLayout" Target="../slideLayouts/slideLayout461.xml"/><Relationship Id="rId1" Type="http://schemas.openxmlformats.org/officeDocument/2006/relationships/slideLayout" Target="../slideLayouts/slideLayout460.xml"/><Relationship Id="rId6" Type="http://schemas.openxmlformats.org/officeDocument/2006/relationships/hyperlink" Target="https://www.facebook.com/" TargetMode="Externa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0F637-39BC-413B-92B5-921A8A832E4F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5B773D-D380-4D28-842C-CAEB2EA06CFE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06F911-4D41-42F8-A22A-93B4C580A4FA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2" name="Rectangle 21">
            <a:hlinkClick r:id="rId61"/>
            <a:extLst>
              <a:ext uri="{FF2B5EF4-FFF2-40B4-BE49-F238E27FC236}">
                <a16:creationId xmlns:a16="http://schemas.microsoft.com/office/drawing/2014/main" id="{C1A05CED-D825-4423-B437-E9823975220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62"/>
            <a:extLst>
              <a:ext uri="{FF2B5EF4-FFF2-40B4-BE49-F238E27FC236}">
                <a16:creationId xmlns:a16="http://schemas.microsoft.com/office/drawing/2014/main" id="{C3BFFE27-40D7-4368-A3B4-782C986B1372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63"/>
            <a:extLst>
              <a:ext uri="{FF2B5EF4-FFF2-40B4-BE49-F238E27FC236}">
                <a16:creationId xmlns:a16="http://schemas.microsoft.com/office/drawing/2014/main" id="{3EC3E93D-FF4A-45D0-B764-196D70240EE1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92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4225" r:id="rId56"/>
    <p:sldLayoutId id="2147484226" r:id="rId57"/>
    <p:sldLayoutId id="2147484227" r:id="rId58"/>
    <p:sldLayoutId id="2147484228" r:id="rId5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3BEE53-D0C0-46ED-87CD-542C49A5D48D}"/>
              </a:ext>
            </a:extLst>
          </p:cNvPr>
          <p:cNvSpPr/>
          <p:nvPr/>
        </p:nvSpPr>
        <p:spPr>
          <a:xfrm rot="5400000">
            <a:off x="-4141904" y="-1722485"/>
            <a:ext cx="9645422" cy="9644166"/>
          </a:xfrm>
          <a:prstGeom prst="roundRect">
            <a:avLst>
              <a:gd name="adj" fmla="val 42902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2F5B1D-3438-4931-AE39-D1E058B1ACC7}"/>
              </a:ext>
            </a:extLst>
          </p:cNvPr>
          <p:cNvSpPr/>
          <p:nvPr/>
        </p:nvSpPr>
        <p:spPr>
          <a:xfrm rot="2700000">
            <a:off x="-5668722" y="-1722484"/>
            <a:ext cx="9645422" cy="9644166"/>
          </a:xfrm>
          <a:prstGeom prst="roundRect">
            <a:avLst>
              <a:gd name="adj" fmla="val 41785"/>
            </a:avLst>
          </a:prstGeom>
          <a:solidFill>
            <a:schemeClr val="tx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D860D2-E8F4-4DB0-AA5F-816536553540}"/>
              </a:ext>
            </a:extLst>
          </p:cNvPr>
          <p:cNvSpPr/>
          <p:nvPr/>
        </p:nvSpPr>
        <p:spPr>
          <a:xfrm rot="2700000">
            <a:off x="4855017" y="-1482419"/>
            <a:ext cx="9645422" cy="9644166"/>
          </a:xfrm>
          <a:prstGeom prst="roundRect">
            <a:avLst>
              <a:gd name="adj" fmla="val 42623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E85849-FF77-4713-8AA2-8ED391EAC4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bg1"/>
                </a:solidFill>
              </a:rPr>
              <a:t> presentation to </a:t>
            </a:r>
            <a:r>
              <a:rPr lang="en-US" sz="1000" b="0">
                <a:solidFill>
                  <a:schemeClr val="bg1"/>
                </a:solidFill>
              </a:rPr>
              <a:t>DesignBall</a:t>
            </a:r>
            <a:r>
              <a:rPr lang="en-US" sz="1000">
                <a:solidFill>
                  <a:schemeClr val="bg1"/>
                </a:solidFill>
              </a:rPr>
              <a:t>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AFA1E8-D14D-4219-B2C8-8D5A47A5185F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960FB0-8447-4FCD-A581-62E51B5D0165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FFAEDF-0E56-47A5-BA3A-F6274E35E997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F6447D-2811-4A41-8421-1C9ED5806297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43F20EBF-87D3-43C1-9BFD-DD7947B9BB5B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8B37-0B38-49EC-AADB-97F50C301C46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B6968E-E569-416C-81B9-2DAE0B778AAB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AEE1A5-30F5-44F8-BB95-30518850BC84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6" name="Rectangle 35">
            <a:hlinkClick r:id="rId6"/>
            <a:extLst>
              <a:ext uri="{FF2B5EF4-FFF2-40B4-BE49-F238E27FC236}">
                <a16:creationId xmlns:a16="http://schemas.microsoft.com/office/drawing/2014/main" id="{5C495195-C8DB-4683-AE3A-416735EDBDC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7" name="Rectangle 36">
            <a:hlinkClick r:id="rId7"/>
            <a:extLst>
              <a:ext uri="{FF2B5EF4-FFF2-40B4-BE49-F238E27FC236}">
                <a16:creationId xmlns:a16="http://schemas.microsoft.com/office/drawing/2014/main" id="{C4EFF9EF-EF3C-4431-BA59-A45F6F6334BC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Rectangle 37">
            <a:hlinkClick r:id="rId8"/>
            <a:extLst>
              <a:ext uri="{FF2B5EF4-FFF2-40B4-BE49-F238E27FC236}">
                <a16:creationId xmlns:a16="http://schemas.microsoft.com/office/drawing/2014/main" id="{C20E70F6-BC74-4510-80BB-74FC20CF63AA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9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37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  <p:sldLayoutId id="2147484147" r:id="rId12"/>
    <p:sldLayoutId id="2147484148" r:id="rId13"/>
    <p:sldLayoutId id="2147484149" r:id="rId14"/>
    <p:sldLayoutId id="2147484150" r:id="rId15"/>
    <p:sldLayoutId id="2147484151" r:id="rId16"/>
    <p:sldLayoutId id="2147484152" r:id="rId17"/>
    <p:sldLayoutId id="2147484153" r:id="rId18"/>
    <p:sldLayoutId id="2147484154" r:id="rId19"/>
    <p:sldLayoutId id="2147484155" r:id="rId20"/>
    <p:sldLayoutId id="2147484156" r:id="rId21"/>
    <p:sldLayoutId id="2147484157" r:id="rId22"/>
    <p:sldLayoutId id="2147484158" r:id="rId23"/>
    <p:sldLayoutId id="2147484159" r:id="rId24"/>
    <p:sldLayoutId id="2147484160" r:id="rId25"/>
    <p:sldLayoutId id="2147484161" r:id="rId26"/>
    <p:sldLayoutId id="2147484162" r:id="rId27"/>
    <p:sldLayoutId id="2147484163" r:id="rId28"/>
    <p:sldLayoutId id="2147484164" r:id="rId29"/>
    <p:sldLayoutId id="2147484165" r:id="rId30"/>
    <p:sldLayoutId id="2147484166" r:id="rId31"/>
    <p:sldLayoutId id="2147484167" r:id="rId32"/>
    <p:sldLayoutId id="2147484168" r:id="rId33"/>
    <p:sldLayoutId id="2147484169" r:id="rId34"/>
    <p:sldLayoutId id="2147484170" r:id="rId35"/>
    <p:sldLayoutId id="2147484171" r:id="rId36"/>
    <p:sldLayoutId id="2147484172" r:id="rId37"/>
    <p:sldLayoutId id="2147484173" r:id="rId38"/>
    <p:sldLayoutId id="2147484174" r:id="rId39"/>
    <p:sldLayoutId id="2147484175" r:id="rId40"/>
    <p:sldLayoutId id="2147484176" r:id="rId41"/>
    <p:sldLayoutId id="2147484177" r:id="rId42"/>
    <p:sldLayoutId id="2147484178" r:id="rId43"/>
    <p:sldLayoutId id="2147484179" r:id="rId44"/>
    <p:sldLayoutId id="2147484180" r:id="rId45"/>
    <p:sldLayoutId id="2147484181" r:id="rId46"/>
    <p:sldLayoutId id="2147484182" r:id="rId47"/>
    <p:sldLayoutId id="2147484183" r:id="rId48"/>
    <p:sldLayoutId id="2147484184" r:id="rId49"/>
    <p:sldLayoutId id="2147484185" r:id="rId50"/>
    <p:sldLayoutId id="2147484186" r:id="rId51"/>
    <p:sldLayoutId id="2147484187" r:id="rId52"/>
    <p:sldLayoutId id="2147484188" r:id="rId53"/>
    <p:sldLayoutId id="2147484189" r:id="rId54"/>
    <p:sldLayoutId id="2147484190" r:id="rId55"/>
    <p:sldLayoutId id="2147484191" r:id="rId56"/>
    <p:sldLayoutId id="2147484192" r:id="rId57"/>
    <p:sldLayoutId id="2147484193" r:id="rId58"/>
    <p:sldLayoutId id="2147484194" r:id="rId59"/>
    <p:sldLayoutId id="2147484195" r:id="rId60"/>
    <p:sldLayoutId id="2147484196" r:id="rId61"/>
    <p:sldLayoutId id="2147484197" r:id="rId62"/>
    <p:sldLayoutId id="2147484198" r:id="rId63"/>
    <p:sldLayoutId id="2147484199" r:id="rId64"/>
    <p:sldLayoutId id="2147484200" r:id="rId65"/>
    <p:sldLayoutId id="2147484201" r:id="rId66"/>
    <p:sldLayoutId id="2147484202" r:id="rId67"/>
    <p:sldLayoutId id="2147484203" r:id="rId68"/>
    <p:sldLayoutId id="2147484204" r:id="rId69"/>
    <p:sldLayoutId id="2147484205" r:id="rId70"/>
    <p:sldLayoutId id="2147484206" r:id="rId71"/>
    <p:sldLayoutId id="2147484207" r:id="rId72"/>
    <p:sldLayoutId id="2147484208" r:id="rId73"/>
    <p:sldLayoutId id="2147484209" r:id="rId74"/>
    <p:sldLayoutId id="2147484210" r:id="rId75"/>
    <p:sldLayoutId id="2147484211" r:id="rId76"/>
    <p:sldLayoutId id="2147484212" r:id="rId77"/>
    <p:sldLayoutId id="2147484213" r:id="rId78"/>
    <p:sldLayoutId id="2147484214" r:id="rId79"/>
    <p:sldLayoutId id="2147484215" r:id="rId80"/>
    <p:sldLayoutId id="2147484216" r:id="rId81"/>
    <p:sldLayoutId id="2147484217" r:id="rId82"/>
    <p:sldLayoutId id="2147484218" r:id="rId83"/>
    <p:sldLayoutId id="2147484219" r:id="rId84"/>
    <p:sldLayoutId id="2147484220" r:id="rId85"/>
    <p:sldLayoutId id="2147484221" r:id="rId86"/>
    <p:sldLayoutId id="2147484222" r:id="rId87"/>
    <p:sldLayoutId id="2147484223" r:id="rId88"/>
    <p:sldLayoutId id="2147484224" r:id="rId89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5" pos="14737">
          <p15:clr>
            <a:srgbClr val="F26B43"/>
          </p15:clr>
        </p15:guide>
        <p15:guide id="6" pos="6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CD4B45-DE3A-4B59-B7B6-590FD82FF4A1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BF76F-A5BF-4FE4-9E19-DA0FF8895EED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E2F99E-EA47-4EDD-93A2-372AC98AA753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17" name="Rectangle 16">
            <a:hlinkClick r:id="rId77"/>
            <a:extLst>
              <a:ext uri="{FF2B5EF4-FFF2-40B4-BE49-F238E27FC236}">
                <a16:creationId xmlns:a16="http://schemas.microsoft.com/office/drawing/2014/main" id="{5BD735A8-43BA-4459-B25B-E3B90F10C583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18" name="Rectangle 17">
            <a:hlinkClick r:id="rId78"/>
            <a:extLst>
              <a:ext uri="{FF2B5EF4-FFF2-40B4-BE49-F238E27FC236}">
                <a16:creationId xmlns:a16="http://schemas.microsoft.com/office/drawing/2014/main" id="{2DF9135E-E526-4CCC-9C22-56BB385A847C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6" name="Rectangle 25">
            <a:hlinkClick r:id="rId79"/>
            <a:extLst>
              <a:ext uri="{FF2B5EF4-FFF2-40B4-BE49-F238E27FC236}">
                <a16:creationId xmlns:a16="http://schemas.microsoft.com/office/drawing/2014/main" id="{45462E15-C4A9-4807-B343-3389E51B6F38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77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  <p:sldLayoutId id="2147483769" r:id="rId51"/>
    <p:sldLayoutId id="2147483770" r:id="rId52"/>
    <p:sldLayoutId id="2147483771" r:id="rId53"/>
    <p:sldLayoutId id="2147483772" r:id="rId54"/>
    <p:sldLayoutId id="2147483773" r:id="rId55"/>
    <p:sldLayoutId id="2147483774" r:id="rId56"/>
    <p:sldLayoutId id="2147483775" r:id="rId57"/>
    <p:sldLayoutId id="2147483776" r:id="rId58"/>
    <p:sldLayoutId id="2147483777" r:id="rId59"/>
    <p:sldLayoutId id="2147483778" r:id="rId60"/>
    <p:sldLayoutId id="2147483779" r:id="rId61"/>
    <p:sldLayoutId id="2147483780" r:id="rId62"/>
    <p:sldLayoutId id="2147483781" r:id="rId63"/>
    <p:sldLayoutId id="2147483782" r:id="rId64"/>
    <p:sldLayoutId id="2147483783" r:id="rId65"/>
    <p:sldLayoutId id="2147483784" r:id="rId66"/>
    <p:sldLayoutId id="2147483785" r:id="rId67"/>
    <p:sldLayoutId id="2147483786" r:id="rId68"/>
    <p:sldLayoutId id="2147483787" r:id="rId69"/>
    <p:sldLayoutId id="2147483788" r:id="rId70"/>
    <p:sldLayoutId id="2147483789" r:id="rId71"/>
    <p:sldLayoutId id="2147483790" r:id="rId72"/>
    <p:sldLayoutId id="2147483791" r:id="rId73"/>
    <p:sldLayoutId id="2147483792" r:id="rId74"/>
    <p:sldLayoutId id="2147483793" r:id="rId7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54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8" r:id="rId24"/>
    <p:sldLayoutId id="2147483819" r:id="rId25"/>
    <p:sldLayoutId id="2147483820" r:id="rId26"/>
    <p:sldLayoutId id="2147483821" r:id="rId27"/>
    <p:sldLayoutId id="2147483822" r:id="rId28"/>
    <p:sldLayoutId id="2147483823" r:id="rId29"/>
    <p:sldLayoutId id="2147483824" r:id="rId30"/>
    <p:sldLayoutId id="2147483825" r:id="rId31"/>
    <p:sldLayoutId id="2147483826" r:id="rId32"/>
    <p:sldLayoutId id="2147483827" r:id="rId33"/>
    <p:sldLayoutId id="2147483828" r:id="rId34"/>
    <p:sldLayoutId id="2147483829" r:id="rId35"/>
    <p:sldLayoutId id="2147483830" r:id="rId36"/>
    <p:sldLayoutId id="2147483831" r:id="rId37"/>
    <p:sldLayoutId id="2147483832" r:id="rId38"/>
    <p:sldLayoutId id="2147483833" r:id="rId39"/>
    <p:sldLayoutId id="2147483834" r:id="rId40"/>
    <p:sldLayoutId id="2147483835" r:id="rId41"/>
    <p:sldLayoutId id="2147483836" r:id="rId42"/>
    <p:sldLayoutId id="2147483837" r:id="rId43"/>
    <p:sldLayoutId id="2147483838" r:id="rId44"/>
    <p:sldLayoutId id="2147483839" r:id="rId45"/>
    <p:sldLayoutId id="2147483840" r:id="rId46"/>
    <p:sldLayoutId id="2147483841" r:id="rId47"/>
    <p:sldLayoutId id="2147483842" r:id="rId48"/>
    <p:sldLayoutId id="2147483843" r:id="rId49"/>
    <p:sldLayoutId id="2147483844" r:id="rId50"/>
  </p:sldLayoutIdLst>
  <p:txStyles>
    <p:titleStyle>
      <a:lvl1pPr algn="l" defTabSz="457109" rtl="0" eaLnBrk="1" latinLnBrk="1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588781-F6AF-4A26-A8DF-595A68515A71}"/>
              </a:ext>
            </a:extLst>
          </p:cNvPr>
          <p:cNvSpPr/>
          <p:nvPr/>
        </p:nvSpPr>
        <p:spPr>
          <a:xfrm>
            <a:off x="0" y="0"/>
            <a:ext cx="781742" cy="6858000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126554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291376" y="6343500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861CA6-C022-41D0-A1D8-4525FD553E85}"/>
              </a:ext>
            </a:extLst>
          </p:cNvPr>
          <p:cNvGrpSpPr/>
          <p:nvPr/>
        </p:nvGrpSpPr>
        <p:grpSpPr>
          <a:xfrm>
            <a:off x="253359" y="223120"/>
            <a:ext cx="238296" cy="168729"/>
            <a:chOff x="6167336" y="2130357"/>
            <a:chExt cx="476655" cy="33745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B065CE2-74B8-4C6D-9263-C408645C1E91}"/>
                </a:ext>
              </a:extLst>
            </p:cNvPr>
            <p:cNvCxnSpPr/>
            <p:nvPr/>
          </p:nvCxnSpPr>
          <p:spPr>
            <a:xfrm>
              <a:off x="6167336" y="2130357"/>
              <a:ext cx="4766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C2BD111-30CD-4DA9-9CD1-2D3ED059EB03}"/>
                </a:ext>
              </a:extLst>
            </p:cNvPr>
            <p:cNvCxnSpPr/>
            <p:nvPr/>
          </p:nvCxnSpPr>
          <p:spPr>
            <a:xfrm>
              <a:off x="6167336" y="2299086"/>
              <a:ext cx="4766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06C501-3895-4C02-844A-AC38F51CA9AE}"/>
                </a:ext>
              </a:extLst>
            </p:cNvPr>
            <p:cNvCxnSpPr/>
            <p:nvPr/>
          </p:nvCxnSpPr>
          <p:spPr>
            <a:xfrm>
              <a:off x="6167336" y="2467814"/>
              <a:ext cx="47665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050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  <p:sldLayoutId id="2147483872" r:id="rId27"/>
    <p:sldLayoutId id="2147483873" r:id="rId28"/>
    <p:sldLayoutId id="2147483874" r:id="rId29"/>
    <p:sldLayoutId id="2147483875" r:id="rId30"/>
    <p:sldLayoutId id="2147483876" r:id="rId31"/>
    <p:sldLayoutId id="2147483877" r:id="rId32"/>
    <p:sldLayoutId id="2147483878" r:id="rId33"/>
    <p:sldLayoutId id="2147483879" r:id="rId34"/>
    <p:sldLayoutId id="2147483880" r:id="rId35"/>
    <p:sldLayoutId id="2147483881" r:id="rId36"/>
    <p:sldLayoutId id="2147483882" r:id="rId37"/>
    <p:sldLayoutId id="2147483883" r:id="rId38"/>
    <p:sldLayoutId id="2147483884" r:id="rId39"/>
    <p:sldLayoutId id="2147483885" r:id="rId40"/>
    <p:sldLayoutId id="2147483886" r:id="rId41"/>
    <p:sldLayoutId id="2147483887" r:id="rId42"/>
    <p:sldLayoutId id="2147483888" r:id="rId43"/>
    <p:sldLayoutId id="2147483889" r:id="rId44"/>
    <p:sldLayoutId id="2147483890" r:id="rId45"/>
    <p:sldLayoutId id="2147483891" r:id="rId46"/>
    <p:sldLayoutId id="2147483892" r:id="rId47"/>
    <p:sldLayoutId id="2147483893" r:id="rId48"/>
    <p:sldLayoutId id="2147483894" r:id="rId49"/>
    <p:sldLayoutId id="2147483895" r:id="rId50"/>
    <p:sldLayoutId id="2147483896" r:id="rId51"/>
    <p:sldLayoutId id="2147483897" r:id="rId52"/>
    <p:sldLayoutId id="2147483898" r:id="rId53"/>
    <p:sldLayoutId id="2147483899" r:id="rId54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61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  <p:sldLayoutId id="2147483918" r:id="rId18"/>
    <p:sldLayoutId id="2147483919" r:id="rId19"/>
    <p:sldLayoutId id="2147483920" r:id="rId20"/>
    <p:sldLayoutId id="2147483921" r:id="rId21"/>
    <p:sldLayoutId id="2147483922" r:id="rId22"/>
    <p:sldLayoutId id="2147483923" r:id="rId23"/>
    <p:sldLayoutId id="2147483924" r:id="rId24"/>
    <p:sldLayoutId id="2147483925" r:id="rId25"/>
    <p:sldLayoutId id="2147483926" r:id="rId26"/>
    <p:sldLayoutId id="2147483927" r:id="rId27"/>
    <p:sldLayoutId id="2147483928" r:id="rId28"/>
    <p:sldLayoutId id="2147483929" r:id="rId29"/>
    <p:sldLayoutId id="2147483930" r:id="rId30"/>
    <p:sldLayoutId id="2147483931" r:id="rId31"/>
    <p:sldLayoutId id="2147483932" r:id="rId32"/>
    <p:sldLayoutId id="2147483933" r:id="rId33"/>
    <p:sldLayoutId id="2147483934" r:id="rId34"/>
    <p:sldLayoutId id="2147483935" r:id="rId35"/>
    <p:sldLayoutId id="2147483936" r:id="rId36"/>
    <p:sldLayoutId id="2147483937" r:id="rId37"/>
    <p:sldLayoutId id="2147483938" r:id="rId38"/>
    <p:sldLayoutId id="2147483939" r:id="rId39"/>
    <p:sldLayoutId id="2147483940" r:id="rId40"/>
    <p:sldLayoutId id="2147483941" r:id="rId41"/>
    <p:sldLayoutId id="2147483942" r:id="rId42"/>
    <p:sldLayoutId id="2147483943" r:id="rId43"/>
    <p:sldLayoutId id="2147483944" r:id="rId44"/>
    <p:sldLayoutId id="2147483945" r:id="rId45"/>
    <p:sldLayoutId id="2147483946" r:id="rId46"/>
    <p:sldLayoutId id="2147483947" r:id="rId47"/>
    <p:sldLayoutId id="2147483948" r:id="rId48"/>
    <p:sldLayoutId id="2147483949" r:id="rId49"/>
    <p:sldLayoutId id="2147483950" r:id="rId50"/>
    <p:sldLayoutId id="2147483951" r:id="rId51"/>
    <p:sldLayoutId id="2147483952" r:id="rId52"/>
    <p:sldLayoutId id="2147483953" r:id="rId53"/>
    <p:sldLayoutId id="2147483954" r:id="rId54"/>
    <p:sldLayoutId id="2147483955" r:id="rId55"/>
    <p:sldLayoutId id="2147483956" r:id="rId56"/>
    <p:sldLayoutId id="2147483957" r:id="rId57"/>
    <p:sldLayoutId id="2147483958" r:id="rId58"/>
    <p:sldLayoutId id="2147483959" r:id="rId59"/>
    <p:sldLayoutId id="2147483960" r:id="rId60"/>
    <p:sldLayoutId id="2147483961" r:id="rId61"/>
    <p:sldLayoutId id="2147483962" r:id="rId62"/>
    <p:sldLayoutId id="2147483963" r:id="rId63"/>
    <p:sldLayoutId id="2147483964" r:id="rId64"/>
    <p:sldLayoutId id="2147483965" r:id="rId65"/>
    <p:sldLayoutId id="2147483966" r:id="rId66"/>
    <p:sldLayoutId id="2147483967" r:id="rId67"/>
    <p:sldLayoutId id="2147483968" r:id="rId68"/>
    <p:sldLayoutId id="2147483969" r:id="rId69"/>
    <p:sldLayoutId id="2147483970" r:id="rId70"/>
    <p:sldLayoutId id="2147483971" r:id="rId71"/>
    <p:sldLayoutId id="2147483972" r:id="rId72"/>
    <p:sldLayoutId id="2147483973" r:id="rId73"/>
    <p:sldLayoutId id="2147483974" r:id="rId74"/>
    <p:sldLayoutId id="2147483975" r:id="rId75"/>
    <p:sldLayoutId id="2147483976" r:id="rId76"/>
    <p:sldLayoutId id="2147483977" r:id="rId77"/>
    <p:sldLayoutId id="2147483978" r:id="rId78"/>
    <p:sldLayoutId id="2147483979" r:id="rId79"/>
    <p:sldLayoutId id="2147483980" r:id="rId80"/>
    <p:sldLayoutId id="2147483981" r:id="rId81"/>
    <p:sldLayoutId id="2147483982" r:id="rId82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624">
          <p15:clr>
            <a:srgbClr val="F26B43"/>
          </p15:clr>
        </p15:guide>
        <p15:guide id="4" orient="horz" pos="8016">
          <p15:clr>
            <a:srgbClr val="F26B43"/>
          </p15:clr>
        </p15:guide>
        <p15:guide id="6" pos="625">
          <p15:clr>
            <a:srgbClr val="F26B43"/>
          </p15:clr>
        </p15:guide>
        <p15:guide id="7" orient="horz">
          <p15:clr>
            <a:srgbClr val="F26B43"/>
          </p15:clr>
        </p15:guide>
        <p15:guide id="8" orient="horz" pos="8640">
          <p15:clr>
            <a:srgbClr val="F26B43"/>
          </p15:clr>
        </p15:guide>
        <p15:guide id="9">
          <p15:clr>
            <a:srgbClr val="F26B43"/>
          </p15:clr>
        </p15:guide>
        <p15:guide id="10" pos="14737">
          <p15:clr>
            <a:srgbClr val="F26B43"/>
          </p15:clr>
        </p15:guide>
        <p15:guide id="11" pos="1536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A0D275-FFBD-4223-BB49-E9CB14D2EF0F}"/>
              </a:ext>
            </a:extLst>
          </p:cNvPr>
          <p:cNvSpPr txBox="1"/>
          <p:nvPr/>
        </p:nvSpPr>
        <p:spPr>
          <a:xfrm rot="16200000">
            <a:off x="10502375" y="2927923"/>
            <a:ext cx="2387192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>
                    <a:lumMod val="90000"/>
                    <a:lumOff val="10000"/>
                  </a:schemeClr>
                </a:solidFill>
              </a:rPr>
              <a:t> presentation to </a:t>
            </a:r>
            <a:r>
              <a:rPr lang="en-US" sz="1000" b="0">
                <a:solidFill>
                  <a:schemeClr val="tx1">
                    <a:lumMod val="90000"/>
                    <a:lumOff val="10000"/>
                  </a:schemeClr>
                </a:solidFill>
              </a:rPr>
              <a:t>DesignBall</a:t>
            </a:r>
            <a:r>
              <a:rPr lang="en-US" sz="1000">
                <a:solidFill>
                  <a:schemeClr val="tx1">
                    <a:lumMod val="90000"/>
                    <a:lumOff val="10000"/>
                  </a:schemeClr>
                </a:solidFill>
              </a:rPr>
              <a:t> team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308960-7859-4C58-83A2-796DE3D59657}"/>
              </a:ext>
            </a:extLst>
          </p:cNvPr>
          <p:cNvSpPr txBox="1">
            <a:spLocks/>
          </p:cNvSpPr>
          <p:nvPr/>
        </p:nvSpPr>
        <p:spPr>
          <a:xfrm>
            <a:off x="11597379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31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  <p:sldLayoutId id="2147484001" r:id="rId18"/>
    <p:sldLayoutId id="2147484002" r:id="rId19"/>
    <p:sldLayoutId id="2147484003" r:id="rId20"/>
    <p:sldLayoutId id="2147484004" r:id="rId21"/>
    <p:sldLayoutId id="2147484005" r:id="rId22"/>
    <p:sldLayoutId id="2147484006" r:id="rId23"/>
    <p:sldLayoutId id="2147484007" r:id="rId24"/>
    <p:sldLayoutId id="2147484008" r:id="rId25"/>
    <p:sldLayoutId id="2147484009" r:id="rId26"/>
    <p:sldLayoutId id="2147484010" r:id="rId27"/>
    <p:sldLayoutId id="2147484011" r:id="rId28"/>
    <p:sldLayoutId id="2147484012" r:id="rId29"/>
    <p:sldLayoutId id="2147484013" r:id="rId30"/>
    <p:sldLayoutId id="2147484014" r:id="rId31"/>
    <p:sldLayoutId id="2147484015" r:id="rId32"/>
    <p:sldLayoutId id="2147484016" r:id="rId33"/>
    <p:sldLayoutId id="2147484017" r:id="rId34"/>
    <p:sldLayoutId id="2147484018" r:id="rId35"/>
    <p:sldLayoutId id="2147484019" r:id="rId36"/>
    <p:sldLayoutId id="2147484020" r:id="rId37"/>
    <p:sldLayoutId id="2147484021" r:id="rId38"/>
    <p:sldLayoutId id="2147484022" r:id="rId39"/>
    <p:sldLayoutId id="2147484023" r:id="rId40"/>
    <p:sldLayoutId id="2147484024" r:id="rId41"/>
    <p:sldLayoutId id="2147484025" r:id="rId42"/>
    <p:sldLayoutId id="2147484026" r:id="rId43"/>
    <p:sldLayoutId id="2147484027" r:id="rId44"/>
    <p:sldLayoutId id="2147484028" r:id="rId45"/>
    <p:sldLayoutId id="2147484029" r:id="rId46"/>
    <p:sldLayoutId id="2147484030" r:id="rId47"/>
    <p:sldLayoutId id="2147484031" r:id="rId48"/>
    <p:sldLayoutId id="2147484032" r:id="rId49"/>
    <p:sldLayoutId id="2147484033" r:id="rId50"/>
    <p:sldLayoutId id="2147484034" r:id="rId51"/>
    <p:sldLayoutId id="2147484035" r:id="rId52"/>
    <p:sldLayoutId id="2147484036" r:id="rId53"/>
  </p:sldLayoutIdLst>
  <p:txStyles>
    <p:titleStyle>
      <a:lvl1pPr algn="l" defTabSz="457109" rtl="0" eaLnBrk="1" latinLnBrk="1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277" indent="-114277" algn="l" defTabSz="457109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1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386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99940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494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049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603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57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711" indent="-114277" algn="l" defTabSz="457109" rtl="0" eaLnBrk="1" latinLnBrk="1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5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09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63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217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71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326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80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434" algn="l" defTabSz="457109" rtl="0" eaLnBrk="1" latinLnBrk="1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1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pos="625">
          <p15:clr>
            <a:srgbClr val="F26B43"/>
          </p15:clr>
        </p15:guide>
        <p15:guide id="4" orient="horz" pos="624">
          <p15:clr>
            <a:srgbClr val="F26B43"/>
          </p15:clr>
        </p15:guide>
        <p15:guide id="5" orient="horz" pos="8016">
          <p15:clr>
            <a:srgbClr val="F26B43"/>
          </p15:clr>
        </p15:guide>
        <p15:guide id="6" pos="14737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ght Blue">
            <a:extLst>
              <a:ext uri="{FF2B5EF4-FFF2-40B4-BE49-F238E27FC236}">
                <a16:creationId xmlns:a16="http://schemas.microsoft.com/office/drawing/2014/main" id="{D388DFEE-482F-430F-8764-822541B3C711}"/>
              </a:ext>
            </a:extLst>
          </p:cNvPr>
          <p:cNvSpPr/>
          <p:nvPr/>
        </p:nvSpPr>
        <p:spPr>
          <a:xfrm rot="11700000">
            <a:off x="-4544341" y="83911"/>
            <a:ext cx="15959221" cy="10708345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7000">
                <a:schemeClr val="accent2"/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6" name="Pink Purple">
            <a:extLst>
              <a:ext uri="{FF2B5EF4-FFF2-40B4-BE49-F238E27FC236}">
                <a16:creationId xmlns:a16="http://schemas.microsoft.com/office/drawing/2014/main" id="{FBBAE8E4-5822-4697-9CB0-416C2285D412}"/>
              </a:ext>
            </a:extLst>
          </p:cNvPr>
          <p:cNvSpPr/>
          <p:nvPr/>
        </p:nvSpPr>
        <p:spPr>
          <a:xfrm rot="900000">
            <a:off x="-2008543" y="-4096517"/>
            <a:ext cx="10503734" cy="939410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1000">
                <a:schemeClr val="accent2"/>
              </a:gs>
              <a:gs pos="40000">
                <a:schemeClr val="accent3">
                  <a:lumMod val="75000"/>
                </a:schemeClr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7" name="Purple">
            <a:extLst>
              <a:ext uri="{FF2B5EF4-FFF2-40B4-BE49-F238E27FC236}">
                <a16:creationId xmlns:a16="http://schemas.microsoft.com/office/drawing/2014/main" id="{BE8684E9-46AD-4F7B-B7A2-C0E291C667C5}"/>
              </a:ext>
            </a:extLst>
          </p:cNvPr>
          <p:cNvSpPr/>
          <p:nvPr/>
        </p:nvSpPr>
        <p:spPr>
          <a:xfrm rot="15300000">
            <a:off x="1207066" y="-4670724"/>
            <a:ext cx="15008936" cy="1341987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3000">
                <a:schemeClr val="accent2"/>
              </a:gs>
              <a:gs pos="0">
                <a:schemeClr val="accent2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8" name="Pink">
            <a:extLst>
              <a:ext uri="{FF2B5EF4-FFF2-40B4-BE49-F238E27FC236}">
                <a16:creationId xmlns:a16="http://schemas.microsoft.com/office/drawing/2014/main" id="{A0C126FD-D78B-4C2F-97BE-020A3C75E44A}"/>
              </a:ext>
            </a:extLst>
          </p:cNvPr>
          <p:cNvSpPr/>
          <p:nvPr/>
        </p:nvSpPr>
        <p:spPr>
          <a:xfrm rot="9000000">
            <a:off x="285211" y="-2546184"/>
            <a:ext cx="8538604" cy="7636573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7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19" name="Light Blue">
            <a:extLst>
              <a:ext uri="{FF2B5EF4-FFF2-40B4-BE49-F238E27FC236}">
                <a16:creationId xmlns:a16="http://schemas.microsoft.com/office/drawing/2014/main" id="{251649C5-3386-4361-95CE-44792724EF40}"/>
              </a:ext>
            </a:extLst>
          </p:cNvPr>
          <p:cNvSpPr/>
          <p:nvPr/>
        </p:nvSpPr>
        <p:spPr>
          <a:xfrm rot="15300000">
            <a:off x="3663172" y="-3280938"/>
            <a:ext cx="15008936" cy="13419874"/>
          </a:xfrm>
          <a:custGeom>
            <a:avLst/>
            <a:gdLst>
              <a:gd name="connsiteX0" fmla="*/ 7866683 w 8105775"/>
              <a:gd name="connsiteY0" fmla="*/ 3469179 h 7248525"/>
              <a:gd name="connsiteX1" fmla="*/ 6844650 w 8105775"/>
              <a:gd name="connsiteY1" fmla="*/ 1416541 h 7248525"/>
              <a:gd name="connsiteX2" fmla="*/ 5800711 w 8105775"/>
              <a:gd name="connsiteY2" fmla="*/ 430704 h 7248525"/>
              <a:gd name="connsiteX3" fmla="*/ 1604948 w 8105775"/>
              <a:gd name="connsiteY3" fmla="*/ 1225089 h 7248525"/>
              <a:gd name="connsiteX4" fmla="*/ 8558 w 8105775"/>
              <a:gd name="connsiteY4" fmla="*/ 4330239 h 7248525"/>
              <a:gd name="connsiteX5" fmla="*/ 1055355 w 8105775"/>
              <a:gd name="connsiteY5" fmla="*/ 6109509 h 7248525"/>
              <a:gd name="connsiteX6" fmla="*/ 2590785 w 8105775"/>
              <a:gd name="connsiteY6" fmla="*/ 6781022 h 7248525"/>
              <a:gd name="connsiteX7" fmla="*/ 4990133 w 8105775"/>
              <a:gd name="connsiteY7" fmla="*/ 7234412 h 7248525"/>
              <a:gd name="connsiteX8" fmla="*/ 6442696 w 8105775"/>
              <a:gd name="connsiteY8" fmla="*/ 7103919 h 7248525"/>
              <a:gd name="connsiteX9" fmla="*/ 7065631 w 8105775"/>
              <a:gd name="connsiteY9" fmla="*/ 6813406 h 7248525"/>
              <a:gd name="connsiteX10" fmla="*/ 7575218 w 8105775"/>
              <a:gd name="connsiteY10" fmla="*/ 6330489 h 7248525"/>
              <a:gd name="connsiteX11" fmla="*/ 8074328 w 8105775"/>
              <a:gd name="connsiteY11" fmla="*/ 5337031 h 7248525"/>
              <a:gd name="connsiteX12" fmla="*/ 8036228 w 8105775"/>
              <a:gd name="connsiteY12" fmla="*/ 4195937 h 7248525"/>
              <a:gd name="connsiteX13" fmla="*/ 7866683 w 8105775"/>
              <a:gd name="connsiteY13" fmla="*/ 3469179 h 7248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105775" h="7248525">
                <a:moveTo>
                  <a:pt x="7866683" y="3469179"/>
                </a:moveTo>
                <a:cubicBezTo>
                  <a:pt x="7655228" y="2729086"/>
                  <a:pt x="7324711" y="2029951"/>
                  <a:pt x="6844650" y="1416541"/>
                </a:cubicBezTo>
                <a:cubicBezTo>
                  <a:pt x="6549375" y="1038399"/>
                  <a:pt x="6199808" y="699309"/>
                  <a:pt x="5800711" y="430704"/>
                </a:cubicBezTo>
                <a:cubicBezTo>
                  <a:pt x="4204321" y="-641811"/>
                  <a:pt x="2276460" y="544051"/>
                  <a:pt x="1604948" y="1225089"/>
                </a:cubicBezTo>
                <a:cubicBezTo>
                  <a:pt x="933435" y="1906126"/>
                  <a:pt x="-104790" y="3310111"/>
                  <a:pt x="8558" y="4330239"/>
                </a:cubicBezTo>
                <a:cubicBezTo>
                  <a:pt x="121905" y="5350367"/>
                  <a:pt x="583868" y="5796137"/>
                  <a:pt x="1055355" y="6109509"/>
                </a:cubicBezTo>
                <a:cubicBezTo>
                  <a:pt x="1526843" y="6423834"/>
                  <a:pt x="2328848" y="6711489"/>
                  <a:pt x="2590785" y="6781022"/>
                </a:cubicBezTo>
                <a:cubicBezTo>
                  <a:pt x="2852723" y="6850554"/>
                  <a:pt x="4212893" y="7164879"/>
                  <a:pt x="4990133" y="7234412"/>
                </a:cubicBezTo>
                <a:cubicBezTo>
                  <a:pt x="5474003" y="7278226"/>
                  <a:pt x="5975971" y="7243937"/>
                  <a:pt x="6442696" y="7103919"/>
                </a:cubicBezTo>
                <a:cubicBezTo>
                  <a:pt x="6659866" y="7039149"/>
                  <a:pt x="6885608" y="6952472"/>
                  <a:pt x="7065631" y="6813406"/>
                </a:cubicBezTo>
                <a:cubicBezTo>
                  <a:pt x="7251368" y="6670531"/>
                  <a:pt x="7423771" y="6509559"/>
                  <a:pt x="7575218" y="6330489"/>
                </a:cubicBezTo>
                <a:cubicBezTo>
                  <a:pt x="7816200" y="6043787"/>
                  <a:pt x="8001938" y="5706601"/>
                  <a:pt x="8074328" y="5337031"/>
                </a:cubicBezTo>
                <a:cubicBezTo>
                  <a:pt x="8147671" y="4960794"/>
                  <a:pt x="8104808" y="4572174"/>
                  <a:pt x="8036228" y="4195937"/>
                </a:cubicBezTo>
                <a:cubicBezTo>
                  <a:pt x="7990508" y="3951144"/>
                  <a:pt x="7935263" y="3708256"/>
                  <a:pt x="7866683" y="3469179"/>
                </a:cubicBezTo>
                <a:close/>
              </a:path>
            </a:pathLst>
          </a:custGeom>
          <a:gradFill>
            <a:gsLst>
              <a:gs pos="80000">
                <a:schemeClr val="accent2">
                  <a:alpha val="32000"/>
                </a:schemeClr>
              </a:gs>
              <a:gs pos="0">
                <a:schemeClr val="accent1"/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  <a:effectLst>
            <a:softEdge rad="1270000"/>
          </a:effectLst>
        </p:spPr>
        <p:txBody>
          <a:bodyPr rtlCol="0" anchor="ctr"/>
          <a:lstStyle/>
          <a:p>
            <a:endParaRPr lang="en-US" sz="9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E5CC2B-ED72-45C7-BF0A-B092A979472E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B9C493A-C0C5-433E-B0C9-73E5F353A3AD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95DFE2E-B2E5-466B-B1CC-C85DE1401518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E24D81-6663-4CF8-857E-F1F0413B3577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4A38E2-E1FF-4879-9C32-610C884B2151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bg1"/>
                </a:solidFill>
              </a:rPr>
              <a:t> presentation to </a:t>
            </a:r>
            <a:r>
              <a:rPr lang="en-US" sz="1000" b="0">
                <a:solidFill>
                  <a:schemeClr val="bg1"/>
                </a:solidFill>
              </a:rPr>
              <a:t>DesignBall</a:t>
            </a:r>
            <a:r>
              <a:rPr lang="en-US" sz="1000">
                <a:solidFill>
                  <a:schemeClr val="bg1"/>
                </a:solidFill>
              </a:rPr>
              <a:t> team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DDEAE338-FF37-4E7C-8B4D-BAA7F448833A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06A69E-53AD-46AF-A042-1385A0A2C7C9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1F6FD3-046A-46E9-806A-982491CEF97B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B572A6-8252-4362-A92A-A5914D19083C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5" name="Rectangle 34">
            <a:hlinkClick r:id="rId36"/>
            <a:extLst>
              <a:ext uri="{FF2B5EF4-FFF2-40B4-BE49-F238E27FC236}">
                <a16:creationId xmlns:a16="http://schemas.microsoft.com/office/drawing/2014/main" id="{23516ED8-C2E9-4940-9CD5-0E0111C5BDA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6" name="Rectangle 35">
            <a:hlinkClick r:id="rId37"/>
            <a:extLst>
              <a:ext uri="{FF2B5EF4-FFF2-40B4-BE49-F238E27FC236}">
                <a16:creationId xmlns:a16="http://schemas.microsoft.com/office/drawing/2014/main" id="{0C0F2FE4-6CE1-4165-A993-7F1137B30860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7" name="Rectangle 36">
            <a:hlinkClick r:id="rId38"/>
            <a:extLst>
              <a:ext uri="{FF2B5EF4-FFF2-40B4-BE49-F238E27FC236}">
                <a16:creationId xmlns:a16="http://schemas.microsoft.com/office/drawing/2014/main" id="{5156BAD8-9280-44B5-9AAB-5A16557A4546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6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  <p:sldLayoutId id="2147484057" r:id="rId20"/>
    <p:sldLayoutId id="2147484058" r:id="rId21"/>
    <p:sldLayoutId id="2147484059" r:id="rId22"/>
    <p:sldLayoutId id="2147484060" r:id="rId23"/>
    <p:sldLayoutId id="2147484061" r:id="rId24"/>
    <p:sldLayoutId id="2147484062" r:id="rId25"/>
    <p:sldLayoutId id="2147484063" r:id="rId26"/>
    <p:sldLayoutId id="2147484064" r:id="rId27"/>
    <p:sldLayoutId id="2147484065" r:id="rId28"/>
    <p:sldLayoutId id="2147484066" r:id="rId29"/>
    <p:sldLayoutId id="2147484067" r:id="rId30"/>
    <p:sldLayoutId id="2147484068" r:id="rId31"/>
    <p:sldLayoutId id="2147484069" r:id="rId32"/>
    <p:sldLayoutId id="2147484070" r:id="rId33"/>
    <p:sldLayoutId id="2147484071" r:id="rId34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00000"/>
          </p15:clr>
        </p15:guide>
        <p15:guide id="2" pos="7681">
          <p15:clr>
            <a:srgbClr val="000000"/>
          </p15:clr>
        </p15:guide>
        <p15:guide id="3" orient="horz" pos="816">
          <p15:clr>
            <a:srgbClr val="000000"/>
          </p15:clr>
        </p15:guide>
        <p15:guide id="4" orient="horz" pos="7776">
          <p15:clr>
            <a:srgbClr val="000000"/>
          </p15:clr>
        </p15:guide>
        <p15:guide id="5" pos="14377">
          <p15:clr>
            <a:srgbClr val="000000"/>
          </p15:clr>
        </p15:guide>
        <p15:guide id="6" pos="985">
          <p15:clr>
            <a:srgbClr val="000000"/>
          </p15:clr>
        </p15:guide>
        <p15:guide id="7">
          <p15:clr>
            <a:srgbClr val="FFFFFF"/>
          </p15:clr>
        </p15:guide>
        <p15:guide id="8" pos="15362">
          <p15:clr>
            <a:srgbClr val="FFFFFF"/>
          </p15:clr>
        </p15:guide>
        <p15:guide id="9" orient="horz">
          <p15:clr>
            <a:srgbClr val="FFFFFF"/>
          </p15:clr>
        </p15:guide>
        <p15:guide id="10" orient="horz" pos="8640">
          <p15:clr>
            <a:srgbClr val="FFFFFF"/>
          </p15:clr>
        </p15:guide>
        <p15:guide id="11" pos="4321">
          <p15:clr>
            <a:srgbClr val="F26B43"/>
          </p15:clr>
        </p15:guide>
        <p15:guide id="12" pos="1104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0609E7-B21A-44A3-8DFD-8D2964CD85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tx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tx1"/>
                </a:solidFill>
              </a:rPr>
              <a:t> presentation to </a:t>
            </a:r>
            <a:r>
              <a:rPr lang="en-US" sz="1000" b="0">
                <a:solidFill>
                  <a:schemeClr val="tx1"/>
                </a:solidFill>
              </a:rPr>
              <a:t>DesignBall</a:t>
            </a:r>
            <a:r>
              <a:rPr lang="en-US" sz="1000">
                <a:solidFill>
                  <a:schemeClr val="tx1"/>
                </a:solidFill>
              </a:rPr>
              <a:t>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9DEC81-A035-4291-8FEC-7FC53A59434A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accent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360901-01AD-4430-8498-AB1A082771C1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BF17D6-2B7C-4C41-8849-23DB4B7E1C12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9D41FB-1A1C-4F29-8C1E-719377825060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9A9AFC40-C19C-466C-9791-7DEB2FEE23C0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tx1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0F637-39BC-413B-92B5-921A8A832E4F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5B773D-D380-4D28-842C-CAEB2EA06CFE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06F911-4D41-42F8-A22A-93B4C580A4FA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22" name="Rectangle 21">
            <a:hlinkClick r:id="rId54"/>
            <a:extLst>
              <a:ext uri="{FF2B5EF4-FFF2-40B4-BE49-F238E27FC236}">
                <a16:creationId xmlns:a16="http://schemas.microsoft.com/office/drawing/2014/main" id="{C1A05CED-D825-4423-B437-E9823975220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4" name="Rectangle 23">
            <a:hlinkClick r:id="rId55"/>
            <a:extLst>
              <a:ext uri="{FF2B5EF4-FFF2-40B4-BE49-F238E27FC236}">
                <a16:creationId xmlns:a16="http://schemas.microsoft.com/office/drawing/2014/main" id="{C3BFFE27-40D7-4368-A3B4-782C986B1372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25" name="Rectangle 24">
            <a:hlinkClick r:id="rId56"/>
            <a:extLst>
              <a:ext uri="{FF2B5EF4-FFF2-40B4-BE49-F238E27FC236}">
                <a16:creationId xmlns:a16="http://schemas.microsoft.com/office/drawing/2014/main" id="{3EC3E93D-FF4A-45D0-B764-196D70240EE1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27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  <p:sldLayoutId id="2147484086" r:id="rId14"/>
    <p:sldLayoutId id="2147484087" r:id="rId15"/>
    <p:sldLayoutId id="2147484088" r:id="rId16"/>
    <p:sldLayoutId id="2147484089" r:id="rId17"/>
    <p:sldLayoutId id="2147484090" r:id="rId18"/>
    <p:sldLayoutId id="2147484091" r:id="rId19"/>
    <p:sldLayoutId id="2147484092" r:id="rId20"/>
    <p:sldLayoutId id="2147484093" r:id="rId21"/>
    <p:sldLayoutId id="2147484094" r:id="rId22"/>
    <p:sldLayoutId id="2147484095" r:id="rId23"/>
    <p:sldLayoutId id="2147484096" r:id="rId24"/>
    <p:sldLayoutId id="2147484097" r:id="rId25"/>
    <p:sldLayoutId id="2147484098" r:id="rId26"/>
    <p:sldLayoutId id="2147484099" r:id="rId27"/>
    <p:sldLayoutId id="2147484100" r:id="rId28"/>
    <p:sldLayoutId id="2147484101" r:id="rId29"/>
    <p:sldLayoutId id="2147484102" r:id="rId30"/>
    <p:sldLayoutId id="2147484103" r:id="rId31"/>
    <p:sldLayoutId id="2147484104" r:id="rId32"/>
    <p:sldLayoutId id="2147484105" r:id="rId33"/>
    <p:sldLayoutId id="2147484106" r:id="rId34"/>
    <p:sldLayoutId id="2147484107" r:id="rId35"/>
    <p:sldLayoutId id="2147484108" r:id="rId36"/>
    <p:sldLayoutId id="2147484109" r:id="rId37"/>
    <p:sldLayoutId id="2147484110" r:id="rId38"/>
    <p:sldLayoutId id="2147484111" r:id="rId39"/>
    <p:sldLayoutId id="2147484112" r:id="rId40"/>
    <p:sldLayoutId id="2147484113" r:id="rId41"/>
    <p:sldLayoutId id="2147484114" r:id="rId42"/>
    <p:sldLayoutId id="2147484115" r:id="rId43"/>
    <p:sldLayoutId id="2147484116" r:id="rId44"/>
    <p:sldLayoutId id="2147484117" r:id="rId45"/>
    <p:sldLayoutId id="2147484118" r:id="rId46"/>
    <p:sldLayoutId id="2147484119" r:id="rId47"/>
    <p:sldLayoutId id="2147484120" r:id="rId48"/>
    <p:sldLayoutId id="2147484121" r:id="rId49"/>
    <p:sldLayoutId id="2147484122" r:id="rId50"/>
    <p:sldLayoutId id="2147484123" r:id="rId51"/>
    <p:sldLayoutId id="2147484124" r:id="rId52"/>
  </p:sldLayoutIdLst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3BEE53-D0C0-46ED-87CD-542C49A5D48D}"/>
              </a:ext>
            </a:extLst>
          </p:cNvPr>
          <p:cNvSpPr/>
          <p:nvPr/>
        </p:nvSpPr>
        <p:spPr>
          <a:xfrm rot="5400000">
            <a:off x="-4141904" y="-1722485"/>
            <a:ext cx="9645422" cy="9644166"/>
          </a:xfrm>
          <a:prstGeom prst="roundRect">
            <a:avLst>
              <a:gd name="adj" fmla="val 42902"/>
            </a:avLst>
          </a:prstGeom>
          <a:solidFill>
            <a:schemeClr val="accent3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F2F5B1D-3438-4931-AE39-D1E058B1ACC7}"/>
              </a:ext>
            </a:extLst>
          </p:cNvPr>
          <p:cNvSpPr/>
          <p:nvPr/>
        </p:nvSpPr>
        <p:spPr>
          <a:xfrm rot="2700000">
            <a:off x="-5668722" y="-1722484"/>
            <a:ext cx="9645422" cy="9644166"/>
          </a:xfrm>
          <a:prstGeom prst="roundRect">
            <a:avLst>
              <a:gd name="adj" fmla="val 41785"/>
            </a:avLst>
          </a:prstGeom>
          <a:solidFill>
            <a:schemeClr val="accent1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D860D2-E8F4-4DB0-AA5F-816536553540}"/>
              </a:ext>
            </a:extLst>
          </p:cNvPr>
          <p:cNvSpPr/>
          <p:nvPr/>
        </p:nvSpPr>
        <p:spPr>
          <a:xfrm rot="2700000">
            <a:off x="4855017" y="-1482419"/>
            <a:ext cx="9645422" cy="9644166"/>
          </a:xfrm>
          <a:prstGeom prst="roundRect">
            <a:avLst>
              <a:gd name="adj" fmla="val 42623"/>
            </a:avLst>
          </a:prstGeom>
          <a:solidFill>
            <a:schemeClr val="accent5"/>
          </a:solidFill>
          <a:ln>
            <a:noFill/>
          </a:ln>
          <a:effectLst>
            <a:outerShdw blurRad="685800" sx="102000" sy="102000" algn="ctr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E85849-FF77-4713-8AA2-8ED391EAC435}"/>
              </a:ext>
            </a:extLst>
          </p:cNvPr>
          <p:cNvSpPr txBox="1"/>
          <p:nvPr/>
        </p:nvSpPr>
        <p:spPr>
          <a:xfrm rot="16200000">
            <a:off x="10547818" y="2927923"/>
            <a:ext cx="2507418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  <a:latin typeface="+mj-lt"/>
              </a:rPr>
              <a:t>Massive X</a:t>
            </a:r>
            <a:r>
              <a:rPr lang="en-US" sz="1000">
                <a:solidFill>
                  <a:schemeClr val="bg1"/>
                </a:solidFill>
              </a:rPr>
              <a:t> presentation to </a:t>
            </a:r>
            <a:r>
              <a:rPr lang="en-US" sz="1000" b="0">
                <a:solidFill>
                  <a:schemeClr val="bg1"/>
                </a:solidFill>
              </a:rPr>
              <a:t>DesignBall</a:t>
            </a:r>
            <a:r>
              <a:rPr lang="en-US" sz="1000">
                <a:solidFill>
                  <a:schemeClr val="bg1"/>
                </a:solidFill>
              </a:rPr>
              <a:t> team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AFA1E8-D14D-4219-B2C8-8D5A47A5185F}"/>
              </a:ext>
            </a:extLst>
          </p:cNvPr>
          <p:cNvSpPr txBox="1"/>
          <p:nvPr/>
        </p:nvSpPr>
        <p:spPr>
          <a:xfrm rot="16200000">
            <a:off x="-706400" y="3213557"/>
            <a:ext cx="21937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chemeClr val="bg1"/>
                </a:solidFill>
                <a:latin typeface="Century Gothic" panose="020B0502020202020204" pitchFamily="34" charset="0"/>
              </a:rPr>
              <a:t>Massive 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D960FB0-8447-4FCD-A581-62E51B5D0165}"/>
              </a:ext>
            </a:extLst>
          </p:cNvPr>
          <p:cNvSpPr/>
          <p:nvPr/>
        </p:nvSpPr>
        <p:spPr>
          <a:xfrm>
            <a:off x="364772" y="369582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FFAEDF-0E56-47A5-BA3A-F6274E35E997}"/>
              </a:ext>
            </a:extLst>
          </p:cNvPr>
          <p:cNvSpPr/>
          <p:nvPr/>
        </p:nvSpPr>
        <p:spPr>
          <a:xfrm>
            <a:off x="364772" y="518410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F6447D-2811-4A41-8421-1C9ED5806297}"/>
              </a:ext>
            </a:extLst>
          </p:cNvPr>
          <p:cNvSpPr/>
          <p:nvPr/>
        </p:nvSpPr>
        <p:spPr>
          <a:xfrm>
            <a:off x="364772" y="667238"/>
            <a:ext cx="51405" cy="51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43F20EBF-87D3-43C1-9BFD-DD7947B9BB5B}"/>
              </a:ext>
            </a:extLst>
          </p:cNvPr>
          <p:cNvSpPr txBox="1">
            <a:spLocks/>
          </p:cNvSpPr>
          <p:nvPr/>
        </p:nvSpPr>
        <p:spPr>
          <a:xfrm>
            <a:off x="11702935" y="4438872"/>
            <a:ext cx="162261" cy="291381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7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F38B37-0B38-49EC-AADB-97F50C301C46}"/>
              </a:ext>
            </a:extLst>
          </p:cNvPr>
          <p:cNvSpPr/>
          <p:nvPr/>
        </p:nvSpPr>
        <p:spPr>
          <a:xfrm>
            <a:off x="251974" y="5977044"/>
            <a:ext cx="312906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B6968E-E569-416C-81B9-2DAE0B778AAB}"/>
              </a:ext>
            </a:extLst>
          </p:cNvPr>
          <p:cNvSpPr/>
          <p:nvPr/>
        </p:nvSpPr>
        <p:spPr>
          <a:xfrm>
            <a:off x="239950" y="5659343"/>
            <a:ext cx="3369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AEE1A5-30F5-44F8-BB95-30518850BC84}"/>
              </a:ext>
            </a:extLst>
          </p:cNvPr>
          <p:cNvSpPr/>
          <p:nvPr/>
        </p:nvSpPr>
        <p:spPr>
          <a:xfrm>
            <a:off x="255981" y="6294746"/>
            <a:ext cx="30489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25000"/>
                    <a:lumOff val="75000"/>
                  </a:schemeClr>
                </a:solidFill>
                <a:latin typeface="Pretendard Black" panose="02000A03000000020004" pitchFamily="50" charset="-127"/>
              </a:rPr>
              <a:t>c</a:t>
            </a:r>
          </a:p>
        </p:txBody>
      </p:sp>
      <p:sp>
        <p:nvSpPr>
          <p:cNvPr id="36" name="Rectangle 35">
            <a:hlinkClick r:id="rId6"/>
            <a:extLst>
              <a:ext uri="{FF2B5EF4-FFF2-40B4-BE49-F238E27FC236}">
                <a16:creationId xmlns:a16="http://schemas.microsoft.com/office/drawing/2014/main" id="{5C495195-C8DB-4683-AE3A-416735EDBDC5}"/>
              </a:ext>
            </a:extLst>
          </p:cNvPr>
          <p:cNvSpPr/>
          <p:nvPr/>
        </p:nvSpPr>
        <p:spPr>
          <a:xfrm>
            <a:off x="325196" y="6037649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7" name="Rectangle 36">
            <a:hlinkClick r:id="rId7"/>
            <a:extLst>
              <a:ext uri="{FF2B5EF4-FFF2-40B4-BE49-F238E27FC236}">
                <a16:creationId xmlns:a16="http://schemas.microsoft.com/office/drawing/2014/main" id="{C4EFF9EF-EF3C-4431-BA59-A45F6F6334BC}"/>
              </a:ext>
            </a:extLst>
          </p:cNvPr>
          <p:cNvSpPr/>
          <p:nvPr/>
        </p:nvSpPr>
        <p:spPr>
          <a:xfrm>
            <a:off x="325196" y="5722264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8" name="Rectangle 37">
            <a:hlinkClick r:id="rId8"/>
            <a:extLst>
              <a:ext uri="{FF2B5EF4-FFF2-40B4-BE49-F238E27FC236}">
                <a16:creationId xmlns:a16="http://schemas.microsoft.com/office/drawing/2014/main" id="{C20E70F6-BC74-4510-80BB-74FC20CF63AA}"/>
              </a:ext>
            </a:extLst>
          </p:cNvPr>
          <p:cNvSpPr/>
          <p:nvPr/>
        </p:nvSpPr>
        <p:spPr>
          <a:xfrm>
            <a:off x="325196" y="6353035"/>
            <a:ext cx="166459" cy="221974"/>
          </a:xfrm>
          <a:prstGeom prst="rect">
            <a:avLst/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4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1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9" dur="1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  <p:txStyles>
    <p:titleStyle>
      <a:lvl1pPr algn="l" defTabSz="914217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F26B43"/>
          </p15:clr>
        </p15:guide>
        <p15:guide id="2" pos="7681">
          <p15:clr>
            <a:srgbClr val="F26B43"/>
          </p15:clr>
        </p15:guide>
        <p15:guide id="3" orient="horz" pos="816">
          <p15:clr>
            <a:srgbClr val="F26B43"/>
          </p15:clr>
        </p15:guide>
        <p15:guide id="4" orient="horz" pos="7776">
          <p15:clr>
            <a:srgbClr val="F26B43"/>
          </p15:clr>
        </p15:guide>
        <p15:guide id="5" pos="14377">
          <p15:clr>
            <a:srgbClr val="F26B43"/>
          </p15:clr>
        </p15:guide>
        <p15:guide id="6" pos="9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98E6E335-38D9-43A9-982F-0DEF59938048}"/>
              </a:ext>
            </a:extLst>
          </p:cNvPr>
          <p:cNvSpPr>
            <a:spLocks/>
          </p:cNvSpPr>
          <p:nvPr/>
        </p:nvSpPr>
        <p:spPr bwMode="auto">
          <a:xfrm>
            <a:off x="-1254359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9AF7C2C5-6DF8-46C3-AA1A-442A23B9818D}"/>
              </a:ext>
            </a:extLst>
          </p:cNvPr>
          <p:cNvSpPr>
            <a:spLocks/>
          </p:cNvSpPr>
          <p:nvPr/>
        </p:nvSpPr>
        <p:spPr bwMode="auto">
          <a:xfrm>
            <a:off x="-223413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BF95AAE1-103D-4DE3-BFF7-6AF201291DB5}"/>
              </a:ext>
            </a:extLst>
          </p:cNvPr>
          <p:cNvSpPr>
            <a:spLocks/>
          </p:cNvSpPr>
          <p:nvPr/>
        </p:nvSpPr>
        <p:spPr bwMode="auto">
          <a:xfrm>
            <a:off x="807535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ED9ED6E2-2A1D-4BB8-BB6E-D46C09F4A0F0}"/>
              </a:ext>
            </a:extLst>
          </p:cNvPr>
          <p:cNvSpPr>
            <a:spLocks/>
          </p:cNvSpPr>
          <p:nvPr/>
        </p:nvSpPr>
        <p:spPr bwMode="auto">
          <a:xfrm>
            <a:off x="1836102" y="-13143136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317F509D-5FE2-451E-B906-C4CBC5FCF1FD}"/>
              </a:ext>
            </a:extLst>
          </p:cNvPr>
          <p:cNvSpPr>
            <a:spLocks/>
          </p:cNvSpPr>
          <p:nvPr/>
        </p:nvSpPr>
        <p:spPr bwMode="auto">
          <a:xfrm>
            <a:off x="2867047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3C5D2867-A70F-4E02-96D4-567EF6077707}"/>
              </a:ext>
            </a:extLst>
          </p:cNvPr>
          <p:cNvSpPr>
            <a:spLocks/>
          </p:cNvSpPr>
          <p:nvPr/>
        </p:nvSpPr>
        <p:spPr bwMode="auto">
          <a:xfrm>
            <a:off x="3897995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8D5B3D61-197F-440C-9C66-C0316966B931}"/>
              </a:ext>
            </a:extLst>
          </p:cNvPr>
          <p:cNvSpPr>
            <a:spLocks/>
          </p:cNvSpPr>
          <p:nvPr/>
        </p:nvSpPr>
        <p:spPr bwMode="auto">
          <a:xfrm>
            <a:off x="4928941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1F974E2C-4451-45D1-A4CC-8A257A10C8FC}"/>
              </a:ext>
            </a:extLst>
          </p:cNvPr>
          <p:cNvSpPr>
            <a:spLocks/>
          </p:cNvSpPr>
          <p:nvPr/>
        </p:nvSpPr>
        <p:spPr bwMode="auto">
          <a:xfrm>
            <a:off x="5959888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AEACCA2-EBB8-4433-A3FD-61042F4BFFA0}"/>
              </a:ext>
            </a:extLst>
          </p:cNvPr>
          <p:cNvSpPr>
            <a:spLocks/>
          </p:cNvSpPr>
          <p:nvPr/>
        </p:nvSpPr>
        <p:spPr bwMode="auto">
          <a:xfrm>
            <a:off x="6988454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781BD961-929C-4041-A34F-5C70E5DC78AC}"/>
              </a:ext>
            </a:extLst>
          </p:cNvPr>
          <p:cNvSpPr>
            <a:spLocks/>
          </p:cNvSpPr>
          <p:nvPr/>
        </p:nvSpPr>
        <p:spPr bwMode="auto">
          <a:xfrm>
            <a:off x="8019402" y="-13143136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0FF79C4-42E6-4DEE-8B1A-C586C83F7FD4}"/>
              </a:ext>
            </a:extLst>
          </p:cNvPr>
          <p:cNvSpPr>
            <a:spLocks/>
          </p:cNvSpPr>
          <p:nvPr/>
        </p:nvSpPr>
        <p:spPr bwMode="auto">
          <a:xfrm>
            <a:off x="9050348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7FE1B69E-42C0-428F-977D-8E708CCD5D40}"/>
              </a:ext>
            </a:extLst>
          </p:cNvPr>
          <p:cNvSpPr>
            <a:spLocks/>
          </p:cNvSpPr>
          <p:nvPr/>
        </p:nvSpPr>
        <p:spPr bwMode="auto">
          <a:xfrm>
            <a:off x="10078913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0450B7E-C8B3-43D0-9F33-727B64BB834E}"/>
              </a:ext>
            </a:extLst>
          </p:cNvPr>
          <p:cNvSpPr>
            <a:spLocks/>
          </p:cNvSpPr>
          <p:nvPr/>
        </p:nvSpPr>
        <p:spPr bwMode="auto">
          <a:xfrm>
            <a:off x="11107479" y="-1314313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722D86-9078-4E19-A1EE-0F4525E56F52}"/>
              </a:ext>
            </a:extLst>
          </p:cNvPr>
          <p:cNvSpPr/>
          <p:nvPr/>
        </p:nvSpPr>
        <p:spPr>
          <a:xfrm>
            <a:off x="-3467" y="0"/>
            <a:ext cx="12192000" cy="6857106"/>
          </a:xfrm>
          <a:prstGeom prst="rect">
            <a:avLst/>
          </a:prstGeom>
          <a:solidFill>
            <a:srgbClr val="17214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666FA-E7F3-4396-B7FB-171D9B5BD17E}"/>
              </a:ext>
            </a:extLst>
          </p:cNvPr>
          <p:cNvSpPr txBox="1"/>
          <p:nvPr/>
        </p:nvSpPr>
        <p:spPr>
          <a:xfrm>
            <a:off x="2819302" y="2890637"/>
            <a:ext cx="6553397" cy="9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749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김지연이  발표할  예정</a:t>
            </a:r>
            <a:endParaRPr lang="en-US" sz="5749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5A55D6-3F41-48E7-9E6E-5F08EB5E21F3}"/>
              </a:ext>
            </a:extLst>
          </p:cNvPr>
          <p:cNvSpPr/>
          <p:nvPr/>
        </p:nvSpPr>
        <p:spPr>
          <a:xfrm>
            <a:off x="5927168" y="2555797"/>
            <a:ext cx="337665" cy="4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08C1F-EC66-4CF9-B1DB-1899D751AE75}"/>
              </a:ext>
            </a:extLst>
          </p:cNvPr>
          <p:cNvSpPr txBox="1"/>
          <p:nvPr/>
        </p:nvSpPr>
        <p:spPr>
          <a:xfrm>
            <a:off x="5376884" y="4134512"/>
            <a:ext cx="1454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다들 </a:t>
            </a:r>
            <a:r>
              <a:rPr lang="ko-KR" altLang="en-US" sz="9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하던거</a:t>
            </a:r>
            <a:r>
              <a:rPr lang="ko-KR" altLang="en-US" sz="9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멈추고 집중해라</a:t>
            </a:r>
            <a:endParaRPr lang="en-US" sz="9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ADDC7C-C32E-4F34-9D45-7762960F6009}"/>
              </a:ext>
            </a:extLst>
          </p:cNvPr>
          <p:cNvSpPr/>
          <p:nvPr/>
        </p:nvSpPr>
        <p:spPr>
          <a:xfrm>
            <a:off x="0" y="447"/>
            <a:ext cx="12192000" cy="114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E1F060-430A-4B0A-977D-A7322E672D0F}"/>
              </a:ext>
            </a:extLst>
          </p:cNvPr>
          <p:cNvSpPr/>
          <p:nvPr/>
        </p:nvSpPr>
        <p:spPr>
          <a:xfrm>
            <a:off x="0" y="5714702"/>
            <a:ext cx="12192000" cy="114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343B1-33F1-473E-83AD-DA2EC03BDAD2}"/>
              </a:ext>
            </a:extLst>
          </p:cNvPr>
          <p:cNvSpPr/>
          <p:nvPr/>
        </p:nvSpPr>
        <p:spPr>
          <a:xfrm rot="5400000">
            <a:off x="8192021" y="2857575"/>
            <a:ext cx="6857108" cy="114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938EB8-67ED-4E43-92FF-6C463F6C1008}"/>
              </a:ext>
            </a:extLst>
          </p:cNvPr>
          <p:cNvSpPr/>
          <p:nvPr/>
        </p:nvSpPr>
        <p:spPr>
          <a:xfrm rot="5400000">
            <a:off x="-2857128" y="2857576"/>
            <a:ext cx="6857108" cy="114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284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776E-7 2.77778E-6 L -1.19776E-7 1.8427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626E-6 2.77778E-6 L -4.32626E-6 1.84271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588E-6 2.77778E-6 L 1.27588E-6 1.8427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508E-6 2.77778E-6 L 2.16508E-6 1.84271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429E-6 2.77778E-6 L 3.05429E-6 1.84271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358E-6 2.77778E-6 L -1.34358E-6 1.84271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4368E-6 2.40741E-6 L -4.54368E-6 1.84271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358E-6 2.77778E-6 L -1.34358E-6 1.84271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429E-6 2.77778E-6 L 3.05429E-6 1.84271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508E-6 2.77778E-6 L 2.16508E-6 1.84271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588E-6 2.77778E-6 L 1.27588E-6 1.84271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626E-6 2.77778E-6 L -4.32626E-6 1.84271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9776E-7 2.77778E-6 L -1.19776E-7 1.84271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4" grpId="0"/>
      <p:bldP spid="25" grpId="0" animBg="1"/>
      <p:bldP spid="26" grpId="0"/>
      <p:bldP spid="16" grpId="0" animBg="1"/>
      <p:bldP spid="17" grpId="0" animBg="1"/>
      <p:bldP spid="19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688E7A2-C656-4645-BD47-2EF0DAD994B5}"/>
              </a:ext>
            </a:extLst>
          </p:cNvPr>
          <p:cNvSpPr>
            <a:spLocks/>
          </p:cNvSpPr>
          <p:nvPr/>
        </p:nvSpPr>
        <p:spPr bwMode="auto">
          <a:xfrm rot="2757414">
            <a:off x="3718490" y="-12507992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904A4A6-086D-4870-85D6-280040144355}"/>
              </a:ext>
            </a:extLst>
          </p:cNvPr>
          <p:cNvSpPr>
            <a:spLocks/>
          </p:cNvSpPr>
          <p:nvPr/>
        </p:nvSpPr>
        <p:spPr bwMode="auto">
          <a:xfrm rot="2757414">
            <a:off x="4435202" y="-1176648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D3D3D6C-9C80-4D2E-AACF-7CC792CDDA25}"/>
              </a:ext>
            </a:extLst>
          </p:cNvPr>
          <p:cNvSpPr>
            <a:spLocks/>
          </p:cNvSpPr>
          <p:nvPr/>
        </p:nvSpPr>
        <p:spPr bwMode="auto">
          <a:xfrm rot="2757414">
            <a:off x="5151916" y="-1102542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A55C1CA-3B7A-47F9-8466-10AC52499650}"/>
              </a:ext>
            </a:extLst>
          </p:cNvPr>
          <p:cNvSpPr>
            <a:spLocks/>
          </p:cNvSpPr>
          <p:nvPr/>
        </p:nvSpPr>
        <p:spPr bwMode="auto">
          <a:xfrm rot="2757414">
            <a:off x="5866613" y="-10285214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AEC489A-4248-4DA6-B1D5-3D90EF5E08C3}"/>
              </a:ext>
            </a:extLst>
          </p:cNvPr>
          <p:cNvSpPr>
            <a:spLocks/>
          </p:cNvSpPr>
          <p:nvPr/>
        </p:nvSpPr>
        <p:spPr bwMode="auto">
          <a:xfrm rot="2757414">
            <a:off x="6583688" y="-9545008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8872D-5B88-4EF7-BB11-7972E9F4AB5A}"/>
              </a:ext>
            </a:extLst>
          </p:cNvPr>
          <p:cNvSpPr>
            <a:spLocks/>
          </p:cNvSpPr>
          <p:nvPr/>
        </p:nvSpPr>
        <p:spPr bwMode="auto">
          <a:xfrm rot="2757414">
            <a:off x="7300402" y="-880394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13C281-FCC0-48CD-995D-6723946377FC}"/>
              </a:ext>
            </a:extLst>
          </p:cNvPr>
          <p:cNvSpPr>
            <a:spLocks/>
          </p:cNvSpPr>
          <p:nvPr/>
        </p:nvSpPr>
        <p:spPr bwMode="auto">
          <a:xfrm rot="2757414">
            <a:off x="8017115" y="-806288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5D0FD1F-60C6-437B-818C-8543DBCEFCC5}"/>
              </a:ext>
            </a:extLst>
          </p:cNvPr>
          <p:cNvSpPr>
            <a:spLocks/>
          </p:cNvSpPr>
          <p:nvPr/>
        </p:nvSpPr>
        <p:spPr bwMode="auto">
          <a:xfrm rot="2757414">
            <a:off x="8733829" y="-732182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CB2333-85D5-4531-9522-EA42451A374A}"/>
              </a:ext>
            </a:extLst>
          </p:cNvPr>
          <p:cNvSpPr>
            <a:spLocks/>
          </p:cNvSpPr>
          <p:nvPr/>
        </p:nvSpPr>
        <p:spPr bwMode="auto">
          <a:xfrm rot="2757414">
            <a:off x="9448887" y="-658247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AD4E249-F500-4D10-ADBA-4F8DC3E5BFB2}"/>
              </a:ext>
            </a:extLst>
          </p:cNvPr>
          <p:cNvSpPr>
            <a:spLocks/>
          </p:cNvSpPr>
          <p:nvPr/>
        </p:nvSpPr>
        <p:spPr bwMode="auto">
          <a:xfrm rot="2757414">
            <a:off x="10165239" y="-5840552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F6419EE-D874-4707-B2EA-33CE4EB5A2B1}"/>
              </a:ext>
            </a:extLst>
          </p:cNvPr>
          <p:cNvSpPr>
            <a:spLocks/>
          </p:cNvSpPr>
          <p:nvPr/>
        </p:nvSpPr>
        <p:spPr bwMode="auto">
          <a:xfrm rot="2757414">
            <a:off x="10882314" y="-510034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B13B06-6FB9-4E9C-A4D6-8B0379950871}"/>
              </a:ext>
            </a:extLst>
          </p:cNvPr>
          <p:cNvSpPr>
            <a:spLocks/>
          </p:cNvSpPr>
          <p:nvPr/>
        </p:nvSpPr>
        <p:spPr bwMode="auto">
          <a:xfrm rot="2757414">
            <a:off x="11597372" y="-436099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A106F9-0CD5-4AE1-B53A-28F0E7EAEB35}"/>
              </a:ext>
            </a:extLst>
          </p:cNvPr>
          <p:cNvSpPr>
            <a:spLocks/>
          </p:cNvSpPr>
          <p:nvPr/>
        </p:nvSpPr>
        <p:spPr bwMode="auto">
          <a:xfrm rot="2757414">
            <a:off x="12312430" y="-362164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6096001" y="447"/>
            <a:ext cx="6096000" cy="685710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7C34A74E-EA1C-4CBF-AF6E-0F5C791AB43D}"/>
              </a:ext>
            </a:extLst>
          </p:cNvPr>
          <p:cNvSpPr>
            <a:spLocks noEditPoints="1"/>
          </p:cNvSpPr>
          <p:nvPr/>
        </p:nvSpPr>
        <p:spPr bwMode="auto">
          <a:xfrm>
            <a:off x="0" y="2034"/>
            <a:ext cx="6155523" cy="6857107"/>
          </a:xfrm>
          <a:custGeom>
            <a:avLst/>
            <a:gdLst>
              <a:gd name="T0" fmla="*/ 0 w 3840"/>
              <a:gd name="T1" fmla="*/ 0 h 4320"/>
              <a:gd name="T2" fmla="*/ 0 w 3840"/>
              <a:gd name="T3" fmla="*/ 4320 h 4320"/>
              <a:gd name="T4" fmla="*/ 3840 w 3840"/>
              <a:gd name="T5" fmla="*/ 4320 h 4320"/>
              <a:gd name="T6" fmla="*/ 3840 w 3840"/>
              <a:gd name="T7" fmla="*/ 0 h 4320"/>
              <a:gd name="T8" fmla="*/ 0 w 3840"/>
              <a:gd name="T9" fmla="*/ 0 h 4320"/>
              <a:gd name="T10" fmla="*/ 2921 w 3840"/>
              <a:gd name="T11" fmla="*/ 3574 h 4320"/>
              <a:gd name="T12" fmla="*/ 977 w 3840"/>
              <a:gd name="T13" fmla="*/ 3574 h 4320"/>
              <a:gd name="T14" fmla="*/ 977 w 3840"/>
              <a:gd name="T15" fmla="*/ 3153 h 4320"/>
              <a:gd name="T16" fmla="*/ 1873 w 3840"/>
              <a:gd name="T17" fmla="*/ 2211 h 4320"/>
              <a:gd name="T18" fmla="*/ 2204 w 3840"/>
              <a:gd name="T19" fmla="*/ 1612 h 4320"/>
              <a:gd name="T20" fmla="*/ 2125 w 3840"/>
              <a:gd name="T21" fmla="*/ 1338 h 4320"/>
              <a:gd name="T22" fmla="*/ 1897 w 3840"/>
              <a:gd name="T23" fmla="*/ 1245 h 4320"/>
              <a:gd name="T24" fmla="*/ 1658 w 3840"/>
              <a:gd name="T25" fmla="*/ 1370 h 4320"/>
              <a:gd name="T26" fmla="*/ 1566 w 3840"/>
              <a:gd name="T27" fmla="*/ 1683 h 4320"/>
              <a:gd name="T28" fmla="*/ 920 w 3840"/>
              <a:gd name="T29" fmla="*/ 1683 h 4320"/>
              <a:gd name="T30" fmla="*/ 1048 w 3840"/>
              <a:gd name="T31" fmla="*/ 1209 h 4320"/>
              <a:gd name="T32" fmla="*/ 1404 w 3840"/>
              <a:gd name="T33" fmla="*/ 870 h 4320"/>
              <a:gd name="T34" fmla="*/ 1913 w 3840"/>
              <a:gd name="T35" fmla="*/ 747 h 4320"/>
              <a:gd name="T36" fmla="*/ 2608 w 3840"/>
              <a:gd name="T37" fmla="*/ 956 h 4320"/>
              <a:gd name="T38" fmla="*/ 2852 w 3840"/>
              <a:gd name="T39" fmla="*/ 1555 h 4320"/>
              <a:gd name="T40" fmla="*/ 2791 w 3840"/>
              <a:gd name="T41" fmla="*/ 1875 h 4320"/>
              <a:gd name="T42" fmla="*/ 2601 w 3840"/>
              <a:gd name="T43" fmla="*/ 2202 h 4320"/>
              <a:gd name="T44" fmla="*/ 2184 w 3840"/>
              <a:gd name="T45" fmla="*/ 2661 h 4320"/>
              <a:gd name="T46" fmla="*/ 1825 w 3840"/>
              <a:gd name="T47" fmla="*/ 3076 h 4320"/>
              <a:gd name="T48" fmla="*/ 2921 w 3840"/>
              <a:gd name="T49" fmla="*/ 3076 h 4320"/>
              <a:gd name="T50" fmla="*/ 2921 w 3840"/>
              <a:gd name="T51" fmla="*/ 3574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840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840" y="4320"/>
                  <a:pt x="3840" y="4320"/>
                  <a:pt x="3840" y="4320"/>
                </a:cubicBezTo>
                <a:cubicBezTo>
                  <a:pt x="3840" y="0"/>
                  <a:pt x="3840" y="0"/>
                  <a:pt x="3840" y="0"/>
                </a:cubicBezTo>
                <a:lnTo>
                  <a:pt x="0" y="0"/>
                </a:lnTo>
                <a:close/>
                <a:moveTo>
                  <a:pt x="2921" y="3574"/>
                </a:moveTo>
                <a:cubicBezTo>
                  <a:pt x="977" y="3574"/>
                  <a:pt x="977" y="3574"/>
                  <a:pt x="977" y="3574"/>
                </a:cubicBezTo>
                <a:cubicBezTo>
                  <a:pt x="977" y="3153"/>
                  <a:pt x="977" y="3153"/>
                  <a:pt x="977" y="3153"/>
                </a:cubicBezTo>
                <a:cubicBezTo>
                  <a:pt x="1873" y="2211"/>
                  <a:pt x="1873" y="2211"/>
                  <a:pt x="1873" y="2211"/>
                </a:cubicBezTo>
                <a:cubicBezTo>
                  <a:pt x="2093" y="1960"/>
                  <a:pt x="2204" y="1760"/>
                  <a:pt x="2204" y="1612"/>
                </a:cubicBezTo>
                <a:cubicBezTo>
                  <a:pt x="2204" y="1492"/>
                  <a:pt x="2177" y="1401"/>
                  <a:pt x="2125" y="1338"/>
                </a:cubicBezTo>
                <a:cubicBezTo>
                  <a:pt x="2073" y="1276"/>
                  <a:pt x="1997" y="1245"/>
                  <a:pt x="1897" y="1245"/>
                </a:cubicBezTo>
                <a:cubicBezTo>
                  <a:pt x="1799" y="1245"/>
                  <a:pt x="1719" y="1286"/>
                  <a:pt x="1658" y="1370"/>
                </a:cubicBezTo>
                <a:cubicBezTo>
                  <a:pt x="1597" y="1454"/>
                  <a:pt x="1566" y="1558"/>
                  <a:pt x="1566" y="1683"/>
                </a:cubicBezTo>
                <a:cubicBezTo>
                  <a:pt x="920" y="1683"/>
                  <a:pt x="920" y="1683"/>
                  <a:pt x="920" y="1683"/>
                </a:cubicBezTo>
                <a:cubicBezTo>
                  <a:pt x="920" y="1512"/>
                  <a:pt x="962" y="1354"/>
                  <a:pt x="1048" y="1209"/>
                </a:cubicBezTo>
                <a:cubicBezTo>
                  <a:pt x="1133" y="1065"/>
                  <a:pt x="1252" y="951"/>
                  <a:pt x="1404" y="870"/>
                </a:cubicBezTo>
                <a:cubicBezTo>
                  <a:pt x="1556" y="788"/>
                  <a:pt x="1725" y="747"/>
                  <a:pt x="1913" y="747"/>
                </a:cubicBezTo>
                <a:cubicBezTo>
                  <a:pt x="2214" y="747"/>
                  <a:pt x="2446" y="817"/>
                  <a:pt x="2608" y="956"/>
                </a:cubicBezTo>
                <a:cubicBezTo>
                  <a:pt x="2771" y="1095"/>
                  <a:pt x="2852" y="1294"/>
                  <a:pt x="2852" y="1555"/>
                </a:cubicBezTo>
                <a:cubicBezTo>
                  <a:pt x="2852" y="1664"/>
                  <a:pt x="2832" y="1771"/>
                  <a:pt x="2791" y="1875"/>
                </a:cubicBezTo>
                <a:cubicBezTo>
                  <a:pt x="2750" y="1979"/>
                  <a:pt x="2687" y="2088"/>
                  <a:pt x="2601" y="2202"/>
                </a:cubicBezTo>
                <a:cubicBezTo>
                  <a:pt x="2515" y="2317"/>
                  <a:pt x="2376" y="2469"/>
                  <a:pt x="2184" y="2661"/>
                </a:cubicBezTo>
                <a:cubicBezTo>
                  <a:pt x="1825" y="3076"/>
                  <a:pt x="1825" y="3076"/>
                  <a:pt x="1825" y="3076"/>
                </a:cubicBezTo>
                <a:cubicBezTo>
                  <a:pt x="2921" y="3076"/>
                  <a:pt x="2921" y="3076"/>
                  <a:pt x="2921" y="3076"/>
                </a:cubicBezTo>
                <a:lnTo>
                  <a:pt x="2921" y="35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CF3D6-9E06-A90F-3374-E32E1D808319}"/>
              </a:ext>
            </a:extLst>
          </p:cNvPr>
          <p:cNvSpPr txBox="1"/>
          <p:nvPr/>
        </p:nvSpPr>
        <p:spPr>
          <a:xfrm>
            <a:off x="6556264" y="1539059"/>
            <a:ext cx="4119692" cy="3646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99" dirty="0" err="1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프론트엔드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 </a:t>
            </a:r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?</a:t>
            </a:r>
          </a:p>
          <a:p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딱 </a:t>
            </a:r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3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개만 알면 된다</a:t>
            </a:r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1 )   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비동기</a:t>
            </a:r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2 )   UI  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설계</a:t>
            </a:r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  <a:p>
            <a:r>
              <a:rPr lang="en-US" altLang="ko-KR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3 )   UX</a:t>
            </a:r>
            <a:r>
              <a:rPr lang="ko-KR" altLang="en-US" sz="3299" dirty="0">
                <a:solidFill>
                  <a:srgbClr val="00206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Pretendard Black" panose="02000A03000000020004" pitchFamily="50" charset="-127"/>
              </a:rPr>
              <a:t> 개선</a:t>
            </a:r>
            <a:endParaRPr lang="en-US" altLang="ko-KR" sz="3299" dirty="0">
              <a:solidFill>
                <a:srgbClr val="00206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3534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541E-6 4.07407E-6 L -0.74469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591E-6 2.22222E-6 L -0.7447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724E-6 -3.88889E-6 L -0.7447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5857E-6 0 L -0.7447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1284E-7 3.88889E-6 L -0.7447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3692E-6 -2.22222E-6 L -0.7447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825E-6 -4.07407E-6 L -0.7447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58E-6 4.07407E-6 L -0.7447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291E-7 -5.55556E-7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793E-6 1.85185E-6 L -0.7447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505E-6 -4.25926E-6 L -0.74469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3234E-6 -4.62963E-6 L -0.74469 1.28288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4963E-6 7.40741E-7 L -0.74469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4CFF77B-E69D-B384-F4E8-3B3D58ECE0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9" r="10399"/>
          <a:stretch>
            <a:fillRect/>
          </a:stretch>
        </p:blipFill>
        <p:spPr>
          <a:xfrm>
            <a:off x="3818165" y="1794398"/>
            <a:ext cx="4914050" cy="29954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C3F3D-1916-47A9-9C53-E8EE9D850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162629" y="-2884715"/>
            <a:ext cx="16836571" cy="12627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FC8D2D-DCEF-4783-941D-1DB007515534}"/>
              </a:ext>
            </a:extLst>
          </p:cNvPr>
          <p:cNvSpPr txBox="1"/>
          <p:nvPr/>
        </p:nvSpPr>
        <p:spPr>
          <a:xfrm>
            <a:off x="9338061" y="805533"/>
            <a:ext cx="4496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비동기는</a:t>
            </a:r>
            <a:endParaRPr lang="en-US" altLang="ko-KR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어딜</a:t>
            </a:r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가나</a:t>
            </a:r>
            <a:endParaRPr lang="en-US" altLang="ko-KR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en-US" altLang="ko-KR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axios</a:t>
            </a:r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를 쓰더라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덕분에 수월하게 했다</a:t>
            </a:r>
            <a:r>
              <a:rPr lang="en-US" altLang="ko-KR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2442E-D2E5-4BE9-8C94-EC229F396FF5}"/>
              </a:ext>
            </a:extLst>
          </p:cNvPr>
          <p:cNvSpPr/>
          <p:nvPr/>
        </p:nvSpPr>
        <p:spPr>
          <a:xfrm rot="5400000" flipV="1">
            <a:off x="8791529" y="1376328"/>
            <a:ext cx="1046986" cy="460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25EE444E-6FB5-4751-B117-99A3704A14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017250"/>
              </p:ext>
            </p:extLst>
          </p:nvPr>
        </p:nvGraphicFramePr>
        <p:xfrm>
          <a:off x="58057" y="-184660"/>
          <a:ext cx="4327508" cy="288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5C45524A-916E-4251-904A-CC19A72C2DFE}"/>
              </a:ext>
            </a:extLst>
          </p:cNvPr>
          <p:cNvSpPr/>
          <p:nvPr/>
        </p:nvSpPr>
        <p:spPr>
          <a:xfrm>
            <a:off x="697794" y="-67207"/>
            <a:ext cx="2560607" cy="25606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C53A99-A2FB-0D42-B0DB-9E44723149BE}"/>
              </a:ext>
            </a:extLst>
          </p:cNvPr>
          <p:cNvSpPr txBox="1"/>
          <p:nvPr/>
        </p:nvSpPr>
        <p:spPr>
          <a:xfrm>
            <a:off x="1298913" y="805533"/>
            <a:ext cx="1795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Open Sans Bold" panose="020B0806030504020204" pitchFamily="34" charset="0"/>
              </a:rPr>
              <a:t>비동기</a:t>
            </a:r>
            <a:endParaRPr lang="en-US" sz="4400" dirty="0">
              <a:latin typeface="Noto Sans KR Black" panose="020B0A00000000000000" pitchFamily="34" charset="-127"/>
              <a:ea typeface="Noto Sans KR Black" panose="020B0A00000000000000" pitchFamily="34" charset="-127"/>
              <a:cs typeface="Open Sans Bold" panose="020B080603050402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3CBA40C-C910-3CFD-820B-F62F09779D80}"/>
              </a:ext>
            </a:extLst>
          </p:cNvPr>
          <p:cNvSpPr/>
          <p:nvPr/>
        </p:nvSpPr>
        <p:spPr>
          <a:xfrm>
            <a:off x="4289428" y="2387601"/>
            <a:ext cx="735874" cy="3773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588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Graphic spid="30" grpId="0">
        <p:bldAsOne/>
      </p:bldGraphic>
      <p:bldP spid="31" grpId="0" animBg="1"/>
      <p:bldP spid="16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개체 틀 34">
            <a:extLst>
              <a:ext uri="{FF2B5EF4-FFF2-40B4-BE49-F238E27FC236}">
                <a16:creationId xmlns:a16="http://schemas.microsoft.com/office/drawing/2014/main" id="{BF069F66-3DF3-006B-32EE-A5F0AB7538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8994" b="8994"/>
          <a:stretch/>
        </p:blipFill>
        <p:spPr>
          <a:xfrm>
            <a:off x="-3939429" y="1943442"/>
            <a:ext cx="20070858" cy="9261661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F180A22-41FC-4EFF-B241-A76D6FB1DE81}"/>
              </a:ext>
            </a:extLst>
          </p:cNvPr>
          <p:cNvSpPr>
            <a:spLocks/>
          </p:cNvSpPr>
          <p:nvPr/>
        </p:nvSpPr>
        <p:spPr bwMode="auto">
          <a:xfrm>
            <a:off x="-2777287" y="-1426709"/>
            <a:ext cx="17746575" cy="17746574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E6DCAC-D575-4064-96E0-048CA372DE5E}"/>
              </a:ext>
            </a:extLst>
          </p:cNvPr>
          <p:cNvSpPr>
            <a:spLocks/>
          </p:cNvSpPr>
          <p:nvPr/>
        </p:nvSpPr>
        <p:spPr bwMode="auto">
          <a:xfrm>
            <a:off x="-3664616" y="-2314038"/>
            <a:ext cx="19521232" cy="19521231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139700" dir="486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08032-1EBB-4C4E-BACD-DADF26564597}"/>
              </a:ext>
            </a:extLst>
          </p:cNvPr>
          <p:cNvSpPr txBox="1"/>
          <p:nvPr/>
        </p:nvSpPr>
        <p:spPr>
          <a:xfrm>
            <a:off x="1718526" y="1836920"/>
            <a:ext cx="2402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ko-KR" altLang="en-US" sz="2000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사용이 용이한</a:t>
            </a:r>
            <a:endParaRPr lang="en-US" altLang="ko-KR" sz="2000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 defTabSz="228508"/>
            <a:r>
              <a:rPr lang="ko-KR" altLang="en-US" sz="2000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인터페이스 설계</a:t>
            </a:r>
            <a:endParaRPr lang="en-US" sz="900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38EC3-0885-4B6F-A895-133B6B6CC6B4}"/>
              </a:ext>
            </a:extLst>
          </p:cNvPr>
          <p:cNvSpPr txBox="1"/>
          <p:nvPr/>
        </p:nvSpPr>
        <p:spPr>
          <a:xfrm>
            <a:off x="8674984" y="2036974"/>
            <a:ext cx="2335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508"/>
            <a:r>
              <a:rPr lang="ko-KR" altLang="en-US" sz="2000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단순하고 직관적일수록</a:t>
            </a:r>
            <a:endParaRPr lang="en-US" altLang="ko-KR" sz="2000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 defTabSz="228508"/>
            <a:r>
              <a:rPr lang="ko-KR" altLang="en-US" sz="2000" dirty="0" err="1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리텐션이</a:t>
            </a:r>
            <a:r>
              <a:rPr lang="ko-KR" altLang="en-US" sz="2000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높다</a:t>
            </a:r>
            <a:endParaRPr lang="en-US" altLang="ko-KR" sz="2000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CA44B-20C7-4DC4-810F-F4BB44F10B75}"/>
              </a:ext>
            </a:extLst>
          </p:cNvPr>
          <p:cNvSpPr txBox="1"/>
          <p:nvPr/>
        </p:nvSpPr>
        <p:spPr>
          <a:xfrm>
            <a:off x="3954234" y="193247"/>
            <a:ext cx="4283545" cy="15539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9498" b="1" dirty="0">
                <a:solidFill>
                  <a:srgbClr val="002060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UI </a:t>
            </a:r>
            <a:r>
              <a:rPr lang="ko-KR" altLang="en-US" sz="9498" b="1" dirty="0">
                <a:solidFill>
                  <a:srgbClr val="002060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설계</a:t>
            </a:r>
            <a:endParaRPr lang="en-US" sz="9498" b="1" dirty="0">
              <a:solidFill>
                <a:srgbClr val="002060"/>
              </a:solidFill>
              <a:effectLst>
                <a:outerShdw blurRad="241300" sx="102000" sy="102000" algn="ctr" rotWithShape="0">
                  <a:schemeClr val="accent1">
                    <a:alpha val="66000"/>
                  </a:scheme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8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1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6" grpId="0" animBg="1"/>
      <p:bldP spid="6" grpId="1" animBg="1"/>
      <p:bldP spid="26" grpId="0"/>
      <p:bldP spid="27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93F0C91D-FAD8-D2F4-1C0E-84955C716D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" b="16"/>
          <a:stretch>
            <a:fillRect/>
          </a:stretch>
        </p:blipFill>
        <p:spPr>
          <a:xfrm>
            <a:off x="-532335" y="-1983878"/>
            <a:ext cx="13257857" cy="6117814"/>
          </a:xfr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0F00DEC-1062-4B1D-92B9-5960666A0FD9}"/>
              </a:ext>
            </a:extLst>
          </p:cNvPr>
          <p:cNvSpPr>
            <a:spLocks/>
          </p:cNvSpPr>
          <p:nvPr/>
        </p:nvSpPr>
        <p:spPr bwMode="auto">
          <a:xfrm>
            <a:off x="-2777287" y="-9557278"/>
            <a:ext cx="17746575" cy="17746574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4DDEF-D4A3-48B5-BF01-16587E545094}"/>
              </a:ext>
            </a:extLst>
          </p:cNvPr>
          <p:cNvSpPr txBox="1"/>
          <p:nvPr/>
        </p:nvSpPr>
        <p:spPr>
          <a:xfrm>
            <a:off x="3726603" y="2099386"/>
            <a:ext cx="4738798" cy="155395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9498" b="1" dirty="0">
                <a:solidFill>
                  <a:schemeClr val="bg1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UX </a:t>
            </a:r>
            <a:r>
              <a:rPr lang="ko-KR" altLang="en-US" sz="9498" b="1" dirty="0">
                <a:solidFill>
                  <a:schemeClr val="bg1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개선</a:t>
            </a:r>
            <a:endParaRPr lang="en-US" sz="9498" b="1" dirty="0">
              <a:solidFill>
                <a:schemeClr val="bg1"/>
              </a:solidFill>
              <a:effectLst>
                <a:outerShdw blurRad="241300" sx="102000" sy="102000" algn="ctr" rotWithShape="0">
                  <a:schemeClr val="accent1">
                    <a:alpha val="66000"/>
                  </a:scheme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AF39187-9625-4EA9-9B34-2CA4826601BF}"/>
              </a:ext>
            </a:extLst>
          </p:cNvPr>
          <p:cNvSpPr>
            <a:spLocks/>
          </p:cNvSpPr>
          <p:nvPr/>
        </p:nvSpPr>
        <p:spPr bwMode="auto">
          <a:xfrm>
            <a:off x="-3664616" y="-10444607"/>
            <a:ext cx="19521232" cy="19521231"/>
          </a:xfrm>
          <a:custGeom>
            <a:avLst/>
            <a:gdLst>
              <a:gd name="connsiteX0" fmla="*/ 19523774 w 39047548"/>
              <a:gd name="connsiteY0" fmla="*/ 9083811 h 39047546"/>
              <a:gd name="connsiteX1" fmla="*/ 13311798 w 39047548"/>
              <a:gd name="connsiteY1" fmla="*/ 11656757 h 39047546"/>
              <a:gd name="connsiteX2" fmla="*/ 11660059 w 39047548"/>
              <a:gd name="connsiteY2" fmla="*/ 13309190 h 39047546"/>
              <a:gd name="connsiteX3" fmla="*/ 11660059 w 39047548"/>
              <a:gd name="connsiteY3" fmla="*/ 25738358 h 39047546"/>
              <a:gd name="connsiteX4" fmla="*/ 13311798 w 39047548"/>
              <a:gd name="connsiteY4" fmla="*/ 27390790 h 39047546"/>
              <a:gd name="connsiteX5" fmla="*/ 25735750 w 39047548"/>
              <a:gd name="connsiteY5" fmla="*/ 27390790 h 39047546"/>
              <a:gd name="connsiteX6" fmla="*/ 27387488 w 39047548"/>
              <a:gd name="connsiteY6" fmla="*/ 25738358 h 39047546"/>
              <a:gd name="connsiteX7" fmla="*/ 27387488 w 39047548"/>
              <a:gd name="connsiteY7" fmla="*/ 13309190 h 39047546"/>
              <a:gd name="connsiteX8" fmla="*/ 25735750 w 39047548"/>
              <a:gd name="connsiteY8" fmla="*/ 11656757 h 39047546"/>
              <a:gd name="connsiteX9" fmla="*/ 19523774 w 39047548"/>
              <a:gd name="connsiteY9" fmla="*/ 9083811 h 39047546"/>
              <a:gd name="connsiteX10" fmla="*/ 19523774 w 39047548"/>
              <a:gd name="connsiteY10" fmla="*/ 0 h 39047546"/>
              <a:gd name="connsiteX11" fmla="*/ 39047548 w 39047548"/>
              <a:gd name="connsiteY11" fmla="*/ 19523774 h 39047546"/>
              <a:gd name="connsiteX12" fmla="*/ 19523774 w 39047548"/>
              <a:gd name="connsiteY12" fmla="*/ 39047546 h 39047546"/>
              <a:gd name="connsiteX13" fmla="*/ 0 w 39047548"/>
              <a:gd name="connsiteY13" fmla="*/ 19523774 h 39047546"/>
              <a:gd name="connsiteX14" fmla="*/ 19523774 w 39047548"/>
              <a:gd name="connsiteY14" fmla="*/ 0 h 39047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047548" h="39047546">
                <a:moveTo>
                  <a:pt x="19523774" y="9083811"/>
                </a:moveTo>
                <a:cubicBezTo>
                  <a:pt x="17275075" y="9083811"/>
                  <a:pt x="15026376" y="9941460"/>
                  <a:pt x="13311798" y="11656757"/>
                </a:cubicBezTo>
                <a:cubicBezTo>
                  <a:pt x="13311798" y="11656757"/>
                  <a:pt x="13311798" y="11656757"/>
                  <a:pt x="11660059" y="13309190"/>
                </a:cubicBezTo>
                <a:cubicBezTo>
                  <a:pt x="8230904" y="16739783"/>
                  <a:pt x="8230904" y="22307764"/>
                  <a:pt x="11660059" y="25738358"/>
                </a:cubicBezTo>
                <a:cubicBezTo>
                  <a:pt x="11660059" y="25738358"/>
                  <a:pt x="11660059" y="25738358"/>
                  <a:pt x="13311798" y="27390790"/>
                </a:cubicBezTo>
                <a:cubicBezTo>
                  <a:pt x="16740953" y="30821386"/>
                  <a:pt x="22306595" y="30821386"/>
                  <a:pt x="25735750" y="27390790"/>
                </a:cubicBezTo>
                <a:cubicBezTo>
                  <a:pt x="25735750" y="27390790"/>
                  <a:pt x="25735750" y="27390790"/>
                  <a:pt x="27387488" y="25738358"/>
                </a:cubicBezTo>
                <a:cubicBezTo>
                  <a:pt x="30816644" y="22307764"/>
                  <a:pt x="30816644" y="16739783"/>
                  <a:pt x="27387488" y="13309190"/>
                </a:cubicBezTo>
                <a:cubicBezTo>
                  <a:pt x="27387488" y="13309190"/>
                  <a:pt x="27387488" y="13309190"/>
                  <a:pt x="25735750" y="11656757"/>
                </a:cubicBezTo>
                <a:cubicBezTo>
                  <a:pt x="24021172" y="9941460"/>
                  <a:pt x="21772473" y="9083811"/>
                  <a:pt x="19523774" y="9083811"/>
                </a:cubicBezTo>
                <a:close/>
                <a:moveTo>
                  <a:pt x="19523774" y="0"/>
                </a:moveTo>
                <a:cubicBezTo>
                  <a:pt x="30306456" y="0"/>
                  <a:pt x="39047548" y="8741091"/>
                  <a:pt x="39047548" y="19523774"/>
                </a:cubicBezTo>
                <a:cubicBezTo>
                  <a:pt x="39047548" y="30306456"/>
                  <a:pt x="30306456" y="39047546"/>
                  <a:pt x="19523774" y="39047546"/>
                </a:cubicBezTo>
                <a:cubicBezTo>
                  <a:pt x="8741091" y="39047546"/>
                  <a:pt x="0" y="30306456"/>
                  <a:pt x="0" y="19523774"/>
                </a:cubicBezTo>
                <a:cubicBezTo>
                  <a:pt x="0" y="8741091"/>
                  <a:pt x="8741091" y="0"/>
                  <a:pt x="19523774" y="0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431800" dist="139700" dir="4860000" algn="tl" rotWithShape="0">
              <a:schemeClr val="tx2">
                <a:lumMod val="50000"/>
                <a:alpha val="40000"/>
              </a:schemeClr>
            </a:outerShdw>
          </a:effectLst>
        </p:spPr>
        <p:txBody>
          <a:bodyPr vert="horz" wrap="square" lIns="45708" tIns="22854" rIns="45708" bIns="22854" numCol="1" anchor="t" anchorCtr="0" compatLnSpc="1">
            <a:prstTxWarp prst="textNoShape">
              <a:avLst/>
            </a:prstTxWarp>
            <a:noAutofit/>
          </a:bodyPr>
          <a:lstStyle/>
          <a:p>
            <a:pPr defTabSz="228508"/>
            <a:endParaRPr lang="en-US" sz="900">
              <a:solidFill>
                <a:srgbClr val="172144"/>
              </a:solidFill>
              <a:latin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8C8C44-9F3A-4CCA-8373-B181AC92EFC0}"/>
              </a:ext>
            </a:extLst>
          </p:cNvPr>
          <p:cNvSpPr txBox="1"/>
          <p:nvPr/>
        </p:nvSpPr>
        <p:spPr>
          <a:xfrm>
            <a:off x="2038942" y="4266525"/>
            <a:ext cx="2145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단순한 기능도</a:t>
            </a:r>
            <a:endParaRPr lang="en-US" altLang="ko-KR" sz="2800" b="1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8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체감이 편하게</a:t>
            </a:r>
            <a:endParaRPr lang="en-US" sz="2800" b="1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55927B-868F-4E67-9C35-045623B55A8E}"/>
              </a:ext>
            </a:extLst>
          </p:cNvPr>
          <p:cNvSpPr/>
          <p:nvPr/>
        </p:nvSpPr>
        <p:spPr>
          <a:xfrm>
            <a:off x="8007248" y="4435802"/>
            <a:ext cx="37593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위의 </a:t>
            </a:r>
            <a:r>
              <a:rPr lang="en-US" altLang="ko-KR" sz="24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goBack</a:t>
            </a:r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은</a:t>
            </a:r>
            <a:endParaRPr lang="en-US" altLang="ko-KR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흔히 볼 수 있는</a:t>
            </a:r>
            <a:endParaRPr lang="en-US" altLang="ko-KR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UX </a:t>
            </a:r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설계임</a:t>
            </a:r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어떤 점이 </a:t>
            </a:r>
            <a:r>
              <a:rPr lang="ko-KR" altLang="en-US" sz="2400" dirty="0" err="1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그런걸까</a:t>
            </a:r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7229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>
            <a:extLst>
              <a:ext uri="{FF2B5EF4-FFF2-40B4-BE49-F238E27FC236}">
                <a16:creationId xmlns:a16="http://schemas.microsoft.com/office/drawing/2014/main" id="{0688E7A2-C656-4645-BD47-2EF0DAD994B5}"/>
              </a:ext>
            </a:extLst>
          </p:cNvPr>
          <p:cNvSpPr>
            <a:spLocks/>
          </p:cNvSpPr>
          <p:nvPr/>
        </p:nvSpPr>
        <p:spPr bwMode="auto">
          <a:xfrm rot="2757414">
            <a:off x="3718490" y="-12507992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904A4A6-086D-4870-85D6-280040144355}"/>
              </a:ext>
            </a:extLst>
          </p:cNvPr>
          <p:cNvSpPr>
            <a:spLocks/>
          </p:cNvSpPr>
          <p:nvPr/>
        </p:nvSpPr>
        <p:spPr bwMode="auto">
          <a:xfrm rot="2757414">
            <a:off x="4435202" y="-1176648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DD3D3D6C-9C80-4D2E-AACF-7CC792CDDA25}"/>
              </a:ext>
            </a:extLst>
          </p:cNvPr>
          <p:cNvSpPr>
            <a:spLocks/>
          </p:cNvSpPr>
          <p:nvPr/>
        </p:nvSpPr>
        <p:spPr bwMode="auto">
          <a:xfrm rot="2757414">
            <a:off x="5151916" y="-1102542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A55C1CA-3B7A-47F9-8466-10AC52499650}"/>
              </a:ext>
            </a:extLst>
          </p:cNvPr>
          <p:cNvSpPr>
            <a:spLocks/>
          </p:cNvSpPr>
          <p:nvPr/>
        </p:nvSpPr>
        <p:spPr bwMode="auto">
          <a:xfrm rot="2757414">
            <a:off x="5866613" y="-10285214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AEC489A-4248-4DA6-B1D5-3D90EF5E08C3}"/>
              </a:ext>
            </a:extLst>
          </p:cNvPr>
          <p:cNvSpPr>
            <a:spLocks/>
          </p:cNvSpPr>
          <p:nvPr/>
        </p:nvSpPr>
        <p:spPr bwMode="auto">
          <a:xfrm rot="2757414">
            <a:off x="6583688" y="-9545008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4338872D-5B88-4EF7-BB11-7972E9F4AB5A}"/>
              </a:ext>
            </a:extLst>
          </p:cNvPr>
          <p:cNvSpPr>
            <a:spLocks/>
          </p:cNvSpPr>
          <p:nvPr/>
        </p:nvSpPr>
        <p:spPr bwMode="auto">
          <a:xfrm rot="2757414">
            <a:off x="7300402" y="-880394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5913C281-FCC0-48CD-995D-6723946377FC}"/>
              </a:ext>
            </a:extLst>
          </p:cNvPr>
          <p:cNvSpPr>
            <a:spLocks/>
          </p:cNvSpPr>
          <p:nvPr/>
        </p:nvSpPr>
        <p:spPr bwMode="auto">
          <a:xfrm rot="2757414">
            <a:off x="8017115" y="-806288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55D0FD1F-60C6-437B-818C-8543DBCEFCC5}"/>
              </a:ext>
            </a:extLst>
          </p:cNvPr>
          <p:cNvSpPr>
            <a:spLocks/>
          </p:cNvSpPr>
          <p:nvPr/>
        </p:nvSpPr>
        <p:spPr bwMode="auto">
          <a:xfrm rot="2757414">
            <a:off x="8733829" y="-732182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CB2333-85D5-4531-9522-EA42451A374A}"/>
              </a:ext>
            </a:extLst>
          </p:cNvPr>
          <p:cNvSpPr>
            <a:spLocks/>
          </p:cNvSpPr>
          <p:nvPr/>
        </p:nvSpPr>
        <p:spPr bwMode="auto">
          <a:xfrm rot="2757414">
            <a:off x="9448887" y="-658247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AD4E249-F500-4D10-ADBA-4F8DC3E5BFB2}"/>
              </a:ext>
            </a:extLst>
          </p:cNvPr>
          <p:cNvSpPr>
            <a:spLocks/>
          </p:cNvSpPr>
          <p:nvPr/>
        </p:nvSpPr>
        <p:spPr bwMode="auto">
          <a:xfrm rot="2757414">
            <a:off x="10165239" y="-5840552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8F6419EE-D874-4707-B2EA-33CE4EB5A2B1}"/>
              </a:ext>
            </a:extLst>
          </p:cNvPr>
          <p:cNvSpPr>
            <a:spLocks/>
          </p:cNvSpPr>
          <p:nvPr/>
        </p:nvSpPr>
        <p:spPr bwMode="auto">
          <a:xfrm rot="2757414">
            <a:off x="10882314" y="-510034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EB13B06-6FB9-4E9C-A4D6-8B0379950871}"/>
              </a:ext>
            </a:extLst>
          </p:cNvPr>
          <p:cNvSpPr>
            <a:spLocks/>
          </p:cNvSpPr>
          <p:nvPr/>
        </p:nvSpPr>
        <p:spPr bwMode="auto">
          <a:xfrm rot="2757414">
            <a:off x="11597372" y="-4360996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AA106F9-0CD5-4AE1-B53A-28F0E7EAEB35}"/>
              </a:ext>
            </a:extLst>
          </p:cNvPr>
          <p:cNvSpPr>
            <a:spLocks/>
          </p:cNvSpPr>
          <p:nvPr/>
        </p:nvSpPr>
        <p:spPr bwMode="auto">
          <a:xfrm rot="2757414">
            <a:off x="12312430" y="-362164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6096001" y="447"/>
            <a:ext cx="6096000" cy="685710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876DACEA-6CD0-4256-BE79-A626A78468CE}"/>
              </a:ext>
            </a:extLst>
          </p:cNvPr>
          <p:cNvSpPr>
            <a:spLocks noEditPoints="1"/>
          </p:cNvSpPr>
          <p:nvPr/>
        </p:nvSpPr>
        <p:spPr bwMode="auto">
          <a:xfrm>
            <a:off x="0" y="2034"/>
            <a:ext cx="6155523" cy="6857107"/>
          </a:xfrm>
          <a:custGeom>
            <a:avLst/>
            <a:gdLst>
              <a:gd name="T0" fmla="*/ 0 w 3840"/>
              <a:gd name="T1" fmla="*/ 0 h 4320"/>
              <a:gd name="T2" fmla="*/ 0 w 3840"/>
              <a:gd name="T3" fmla="*/ 4320 h 4320"/>
              <a:gd name="T4" fmla="*/ 3840 w 3840"/>
              <a:gd name="T5" fmla="*/ 4320 h 4320"/>
              <a:gd name="T6" fmla="*/ 3840 w 3840"/>
              <a:gd name="T7" fmla="*/ 0 h 4320"/>
              <a:gd name="T8" fmla="*/ 0 w 3840"/>
              <a:gd name="T9" fmla="*/ 0 h 4320"/>
              <a:gd name="T10" fmla="*/ 2636 w 3840"/>
              <a:gd name="T11" fmla="*/ 3353 h 4320"/>
              <a:gd name="T12" fmla="*/ 1892 w 3840"/>
              <a:gd name="T13" fmla="*/ 3574 h 4320"/>
              <a:gd name="T14" fmla="*/ 1391 w 3840"/>
              <a:gd name="T15" fmla="*/ 3471 h 4320"/>
              <a:gd name="T16" fmla="*/ 1041 w 3840"/>
              <a:gd name="T17" fmla="*/ 3186 h 4320"/>
              <a:gd name="T18" fmla="*/ 922 w 3840"/>
              <a:gd name="T19" fmla="*/ 2771 h 4320"/>
              <a:gd name="T20" fmla="*/ 1562 w 3840"/>
              <a:gd name="T21" fmla="*/ 2771 h 4320"/>
              <a:gd name="T22" fmla="*/ 1664 w 3840"/>
              <a:gd name="T23" fmla="*/ 2990 h 4320"/>
              <a:gd name="T24" fmla="*/ 1915 w 3840"/>
              <a:gd name="T25" fmla="*/ 3083 h 4320"/>
              <a:gd name="T26" fmla="*/ 2183 w 3840"/>
              <a:gd name="T27" fmla="*/ 2989 h 4320"/>
              <a:gd name="T28" fmla="*/ 2283 w 3840"/>
              <a:gd name="T29" fmla="*/ 2750 h 4320"/>
              <a:gd name="T30" fmla="*/ 2179 w 3840"/>
              <a:gd name="T31" fmla="*/ 2456 h 4320"/>
              <a:gd name="T32" fmla="*/ 1892 w 3840"/>
              <a:gd name="T33" fmla="*/ 2369 h 4320"/>
              <a:gd name="T34" fmla="*/ 1582 w 3840"/>
              <a:gd name="T35" fmla="*/ 2369 h 4320"/>
              <a:gd name="T36" fmla="*/ 1582 w 3840"/>
              <a:gd name="T37" fmla="*/ 1895 h 4320"/>
              <a:gd name="T38" fmla="*/ 1883 w 3840"/>
              <a:gd name="T39" fmla="*/ 1895 h 4320"/>
              <a:gd name="T40" fmla="*/ 2239 w 3840"/>
              <a:gd name="T41" fmla="*/ 1546 h 4320"/>
              <a:gd name="T42" fmla="*/ 2155 w 3840"/>
              <a:gd name="T43" fmla="*/ 1324 h 4320"/>
              <a:gd name="T44" fmla="*/ 1915 w 3840"/>
              <a:gd name="T45" fmla="*/ 1238 h 4320"/>
              <a:gd name="T46" fmla="*/ 1695 w 3840"/>
              <a:gd name="T47" fmla="*/ 1312 h 4320"/>
              <a:gd name="T48" fmla="*/ 1601 w 3840"/>
              <a:gd name="T49" fmla="*/ 1495 h 4320"/>
              <a:gd name="T50" fmla="*/ 965 w 3840"/>
              <a:gd name="T51" fmla="*/ 1495 h 4320"/>
              <a:gd name="T52" fmla="*/ 1086 w 3840"/>
              <a:gd name="T53" fmla="*/ 1108 h 4320"/>
              <a:gd name="T54" fmla="*/ 1421 w 3840"/>
              <a:gd name="T55" fmla="*/ 842 h 4320"/>
              <a:gd name="T56" fmla="*/ 1892 w 3840"/>
              <a:gd name="T57" fmla="*/ 747 h 4320"/>
              <a:gd name="T58" fmla="*/ 2613 w 3840"/>
              <a:gd name="T59" fmla="*/ 957 h 4320"/>
              <a:gd name="T60" fmla="*/ 2876 w 3840"/>
              <a:gd name="T61" fmla="*/ 1533 h 4320"/>
              <a:gd name="T62" fmla="*/ 2767 w 3840"/>
              <a:gd name="T63" fmla="*/ 1868 h 4320"/>
              <a:gd name="T64" fmla="*/ 2451 w 3840"/>
              <a:gd name="T65" fmla="*/ 2124 h 4320"/>
              <a:gd name="T66" fmla="*/ 2795 w 3840"/>
              <a:gd name="T67" fmla="*/ 2364 h 4320"/>
              <a:gd name="T68" fmla="*/ 2919 w 3840"/>
              <a:gd name="T69" fmla="*/ 2764 h 4320"/>
              <a:gd name="T70" fmla="*/ 2636 w 3840"/>
              <a:gd name="T71" fmla="*/ 3353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40" h="4320">
                <a:moveTo>
                  <a:pt x="0" y="0"/>
                </a:moveTo>
                <a:cubicBezTo>
                  <a:pt x="0" y="4320"/>
                  <a:pt x="0" y="4320"/>
                  <a:pt x="0" y="4320"/>
                </a:cubicBezTo>
                <a:cubicBezTo>
                  <a:pt x="3840" y="4320"/>
                  <a:pt x="3840" y="4320"/>
                  <a:pt x="3840" y="4320"/>
                </a:cubicBezTo>
                <a:cubicBezTo>
                  <a:pt x="3840" y="0"/>
                  <a:pt x="3840" y="0"/>
                  <a:pt x="3840" y="0"/>
                </a:cubicBezTo>
                <a:lnTo>
                  <a:pt x="0" y="0"/>
                </a:lnTo>
                <a:close/>
                <a:moveTo>
                  <a:pt x="2636" y="3353"/>
                </a:moveTo>
                <a:cubicBezTo>
                  <a:pt x="2447" y="3500"/>
                  <a:pt x="2199" y="3574"/>
                  <a:pt x="1892" y="3574"/>
                </a:cubicBezTo>
                <a:cubicBezTo>
                  <a:pt x="1712" y="3574"/>
                  <a:pt x="1545" y="3539"/>
                  <a:pt x="1391" y="3471"/>
                </a:cubicBezTo>
                <a:cubicBezTo>
                  <a:pt x="1237" y="3402"/>
                  <a:pt x="1120" y="3307"/>
                  <a:pt x="1041" y="3186"/>
                </a:cubicBezTo>
                <a:cubicBezTo>
                  <a:pt x="961" y="3064"/>
                  <a:pt x="922" y="2926"/>
                  <a:pt x="922" y="2771"/>
                </a:cubicBezTo>
                <a:cubicBezTo>
                  <a:pt x="1562" y="2771"/>
                  <a:pt x="1562" y="2771"/>
                  <a:pt x="1562" y="2771"/>
                </a:cubicBezTo>
                <a:cubicBezTo>
                  <a:pt x="1562" y="2855"/>
                  <a:pt x="1596" y="2929"/>
                  <a:pt x="1664" y="2990"/>
                </a:cubicBezTo>
                <a:cubicBezTo>
                  <a:pt x="1732" y="3052"/>
                  <a:pt x="1815" y="3083"/>
                  <a:pt x="1915" y="3083"/>
                </a:cubicBezTo>
                <a:cubicBezTo>
                  <a:pt x="2027" y="3083"/>
                  <a:pt x="2116" y="3052"/>
                  <a:pt x="2183" y="2989"/>
                </a:cubicBezTo>
                <a:cubicBezTo>
                  <a:pt x="2250" y="2927"/>
                  <a:pt x="2283" y="2847"/>
                  <a:pt x="2283" y="2750"/>
                </a:cubicBezTo>
                <a:cubicBezTo>
                  <a:pt x="2283" y="2612"/>
                  <a:pt x="2248" y="2514"/>
                  <a:pt x="2179" y="2456"/>
                </a:cubicBezTo>
                <a:cubicBezTo>
                  <a:pt x="2110" y="2398"/>
                  <a:pt x="2014" y="2369"/>
                  <a:pt x="1892" y="2369"/>
                </a:cubicBezTo>
                <a:cubicBezTo>
                  <a:pt x="1582" y="2369"/>
                  <a:pt x="1582" y="2369"/>
                  <a:pt x="1582" y="2369"/>
                </a:cubicBezTo>
                <a:cubicBezTo>
                  <a:pt x="1582" y="1895"/>
                  <a:pt x="1582" y="1895"/>
                  <a:pt x="1582" y="1895"/>
                </a:cubicBezTo>
                <a:cubicBezTo>
                  <a:pt x="1883" y="1895"/>
                  <a:pt x="1883" y="1895"/>
                  <a:pt x="1883" y="1895"/>
                </a:cubicBezTo>
                <a:cubicBezTo>
                  <a:pt x="2121" y="1895"/>
                  <a:pt x="2239" y="1779"/>
                  <a:pt x="2239" y="1546"/>
                </a:cubicBezTo>
                <a:cubicBezTo>
                  <a:pt x="2239" y="1455"/>
                  <a:pt x="2211" y="1381"/>
                  <a:pt x="2155" y="1324"/>
                </a:cubicBezTo>
                <a:cubicBezTo>
                  <a:pt x="2098" y="1267"/>
                  <a:pt x="2018" y="1238"/>
                  <a:pt x="1915" y="1238"/>
                </a:cubicBezTo>
                <a:cubicBezTo>
                  <a:pt x="1830" y="1238"/>
                  <a:pt x="1757" y="1263"/>
                  <a:pt x="1695" y="1312"/>
                </a:cubicBezTo>
                <a:cubicBezTo>
                  <a:pt x="1632" y="1361"/>
                  <a:pt x="1601" y="1422"/>
                  <a:pt x="1601" y="1495"/>
                </a:cubicBezTo>
                <a:cubicBezTo>
                  <a:pt x="965" y="1495"/>
                  <a:pt x="965" y="1495"/>
                  <a:pt x="965" y="1495"/>
                </a:cubicBezTo>
                <a:cubicBezTo>
                  <a:pt x="965" y="1350"/>
                  <a:pt x="1005" y="1221"/>
                  <a:pt x="1086" y="1108"/>
                </a:cubicBezTo>
                <a:cubicBezTo>
                  <a:pt x="1166" y="994"/>
                  <a:pt x="1278" y="906"/>
                  <a:pt x="1421" y="842"/>
                </a:cubicBezTo>
                <a:cubicBezTo>
                  <a:pt x="1564" y="779"/>
                  <a:pt x="1721" y="747"/>
                  <a:pt x="1892" y="747"/>
                </a:cubicBezTo>
                <a:cubicBezTo>
                  <a:pt x="2198" y="747"/>
                  <a:pt x="2438" y="817"/>
                  <a:pt x="2613" y="957"/>
                </a:cubicBezTo>
                <a:cubicBezTo>
                  <a:pt x="2788" y="1096"/>
                  <a:pt x="2876" y="1288"/>
                  <a:pt x="2876" y="1533"/>
                </a:cubicBezTo>
                <a:cubicBezTo>
                  <a:pt x="2876" y="1651"/>
                  <a:pt x="2840" y="1763"/>
                  <a:pt x="2767" y="1868"/>
                </a:cubicBezTo>
                <a:cubicBezTo>
                  <a:pt x="2695" y="1973"/>
                  <a:pt x="2589" y="2058"/>
                  <a:pt x="2451" y="2124"/>
                </a:cubicBezTo>
                <a:cubicBezTo>
                  <a:pt x="2597" y="2176"/>
                  <a:pt x="2711" y="2257"/>
                  <a:pt x="2795" y="2364"/>
                </a:cubicBezTo>
                <a:cubicBezTo>
                  <a:pt x="2878" y="2472"/>
                  <a:pt x="2919" y="2605"/>
                  <a:pt x="2919" y="2764"/>
                </a:cubicBezTo>
                <a:cubicBezTo>
                  <a:pt x="2919" y="3009"/>
                  <a:pt x="2825" y="3205"/>
                  <a:pt x="2636" y="3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14198-E50A-4C85-88E7-B14367FE1783}"/>
              </a:ext>
            </a:extLst>
          </p:cNvPr>
          <p:cNvSpPr txBox="1"/>
          <p:nvPr/>
        </p:nvSpPr>
        <p:spPr>
          <a:xfrm>
            <a:off x="6325031" y="2967335"/>
            <a:ext cx="2144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김상훈 후기</a:t>
            </a:r>
            <a:endParaRPr lang="en-US" sz="2400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C8D697-2BBF-4136-98A8-25481E34603D}"/>
              </a:ext>
            </a:extLst>
          </p:cNvPr>
          <p:cNvSpPr/>
          <p:nvPr/>
        </p:nvSpPr>
        <p:spPr>
          <a:xfrm rot="5400000">
            <a:off x="6061276" y="3175309"/>
            <a:ext cx="37219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C2BEC4-3F0A-AFDA-A6C2-45EE9F7CE85C}"/>
              </a:ext>
            </a:extLst>
          </p:cNvPr>
          <p:cNvSpPr txBox="1"/>
          <p:nvPr/>
        </p:nvSpPr>
        <p:spPr>
          <a:xfrm>
            <a:off x="6055432" y="1349590"/>
            <a:ext cx="5678157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8800" dirty="0">
                <a:latin typeface="넥슨Lv2고딕 Bold" panose="00000800000000000000" pitchFamily="2" charset="-127"/>
                <a:ea typeface="넥슨Lv2고딕 Bold" panose="00000800000000000000" pitchFamily="2" charset="-127"/>
                <a:cs typeface="Pretendard Black" panose="02000A03000000020004" pitchFamily="50" charset="-127"/>
              </a:rPr>
              <a:t>후기 및 시연</a:t>
            </a:r>
            <a:endParaRPr lang="en-US" sz="8800" dirty="0">
              <a:latin typeface="넥슨Lv2고딕 Bold" panose="00000800000000000000" pitchFamily="2" charset="-127"/>
              <a:ea typeface="넥슨Lv2고딕 Bold" panose="00000800000000000000" pitchFamily="2" charset="-127"/>
              <a:cs typeface="Pretendard Black" panose="02000A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E5DFCD-E9AB-722A-B3B4-42BBAF769244}"/>
              </a:ext>
            </a:extLst>
          </p:cNvPr>
          <p:cNvSpPr txBox="1"/>
          <p:nvPr/>
        </p:nvSpPr>
        <p:spPr>
          <a:xfrm>
            <a:off x="6328645" y="3770246"/>
            <a:ext cx="214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김지연 후기</a:t>
            </a:r>
            <a:endParaRPr lang="en-US" sz="2400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D13F3176-5E36-A5B5-62E6-1068AAB78066}"/>
              </a:ext>
            </a:extLst>
          </p:cNvPr>
          <p:cNvSpPr/>
          <p:nvPr/>
        </p:nvSpPr>
        <p:spPr>
          <a:xfrm rot="5400000">
            <a:off x="6064891" y="3978220"/>
            <a:ext cx="372194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F44644-8FF8-53E2-8F51-62A64A9B27AE}"/>
              </a:ext>
            </a:extLst>
          </p:cNvPr>
          <p:cNvSpPr txBox="1"/>
          <p:nvPr/>
        </p:nvSpPr>
        <p:spPr>
          <a:xfrm>
            <a:off x="6325028" y="4637312"/>
            <a:ext cx="283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발표자 프로젝트 시연</a:t>
            </a:r>
            <a:endParaRPr lang="en-US" altLang="ko-KR" sz="2400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FA569538-9ECA-2F94-533F-46C187586D0B}"/>
              </a:ext>
            </a:extLst>
          </p:cNvPr>
          <p:cNvSpPr/>
          <p:nvPr/>
        </p:nvSpPr>
        <p:spPr>
          <a:xfrm rot="5400000">
            <a:off x="6061275" y="4845286"/>
            <a:ext cx="372194" cy="4571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9339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541E-6 4.07407E-6 L -0.74469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7591E-6 2.22222E-6 L -0.7447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724E-6 -3.88889E-6 L -0.7447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5857E-6 0 L -0.7447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1284E-7 3.88889E-6 L -0.7447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3692E-6 -2.22222E-6 L -0.7447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2825E-6 -4.07407E-6 L -0.7447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58E-6 4.07407E-6 L -0.7447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291E-7 -5.55556E-7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793E-6 1.85185E-6 L -0.7447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505E-6 -4.25926E-6 L -0.74469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3234E-6 -4.62963E-6 L -0.74469 1.28288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74466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0" y="641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9" grpId="0"/>
      <p:bldP spid="30" grpId="0" animBg="1"/>
      <p:bldP spid="15" grpId="0"/>
      <p:bldP spid="16" grpId="0"/>
      <p:bldP spid="18" grpId="0" animBg="1"/>
      <p:bldP spid="37" grpId="0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E401D-2C76-9E03-C0FB-729EAAEEB771}"/>
              </a:ext>
            </a:extLst>
          </p:cNvPr>
          <p:cNvSpPr txBox="1"/>
          <p:nvPr/>
        </p:nvSpPr>
        <p:spPr>
          <a:xfrm>
            <a:off x="532285" y="1204486"/>
            <a:ext cx="111274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원래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Next.js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하려고 했는데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라이브에서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평가를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해야한다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’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라고 해서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Vue + Django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진행하게 되었다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몸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은 점수에 연연하지 않는 </a:t>
            </a: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쿨가이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팀 프로젝트라서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쿨하게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뜻을 꺾었다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나는 프론트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백엔드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가리지 않는 편인데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팀원이 프론트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지망이라길래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백엔드에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주력했다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진행해보니 팀원이 상상 이상으로 프론트에 재능을 갖고 있는 것 같아서 아낌없이 훈수를 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다만 프론트 입장에서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Vue + Django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조합으로 성과를 얻을 수 있을까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염려가 들어서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과감하게 </a:t>
            </a:r>
            <a:r>
              <a:rPr lang="en-US" altLang="ko-KR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TypeScript, SCSS, </a:t>
            </a:r>
            <a:r>
              <a:rPr lang="en-US" altLang="ko-KR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Vuetify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도입을 통해 프론트 영역에서 성과를 갖고 가도록 설계했다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/>
            <a:endParaRPr lang="en-US" altLang="ko-KR" sz="2000" dirty="0" smtClean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 훈수가 내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:any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보다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가취있기를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63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6E401D-2C76-9E03-C0FB-729EAAEEB771}"/>
              </a:ext>
            </a:extLst>
          </p:cNvPr>
          <p:cNvSpPr txBox="1"/>
          <p:nvPr/>
        </p:nvSpPr>
        <p:spPr>
          <a:xfrm>
            <a:off x="2424585" y="1077486"/>
            <a:ext cx="73544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우리팀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새삼페이커가대단하다고느껴지네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그라운드룰은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애자일하게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그때그때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정하자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",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마인드 셋은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 되면 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다시 하면 되지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"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였다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우리보다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'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애자일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'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건 버그들이었고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 되면 다시 한다는 마인드로 </a:t>
            </a:r>
            <a:r>
              <a:rPr lang="ko-KR" altLang="en-US" sz="2000" dirty="0" err="1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롤백했는데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들인 시간은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롤백이 안 되더라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관통 시작 날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any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 쓸 거면 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타입스크립트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씀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관통 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마지막 날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any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 있으면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어디든 갈 수 있어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전체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리팩토링에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한 시간이 안 걸렸다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새삼 우리 페어가 대단하다고 느껴졌다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학기 통틀어서 </a:t>
            </a:r>
            <a:r>
              <a:rPr lang="ko-KR" altLang="en-US" sz="2000" dirty="0" smtClean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이번 주에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가장 많이 웃은 듯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..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좋은 페어를 만나 감사하다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448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E71BD-6E00-407D-A44D-2B2DE015E4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2450" y="1533977"/>
            <a:ext cx="7940095" cy="379004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71B7230-1626-4C4F-B7BA-696EDC5C46E6}"/>
              </a:ext>
            </a:extLst>
          </p:cNvPr>
          <p:cNvSpPr/>
          <p:nvPr/>
        </p:nvSpPr>
        <p:spPr>
          <a:xfrm>
            <a:off x="-3054803" y="1344660"/>
            <a:ext cx="14067064" cy="4168680"/>
          </a:xfrm>
          <a:custGeom>
            <a:avLst/>
            <a:gdLst>
              <a:gd name="connsiteX0" fmla="*/ 18339064 w 28137791"/>
              <a:gd name="connsiteY0" fmla="*/ 439918 h 8338445"/>
              <a:gd name="connsiteX1" fmla="*/ 16739307 w 28137791"/>
              <a:gd name="connsiteY1" fmla="*/ 2029288 h 8338445"/>
              <a:gd name="connsiteX2" fmla="*/ 17746948 w 28137791"/>
              <a:gd name="connsiteY2" fmla="*/ 3036928 h 8338445"/>
              <a:gd name="connsiteX3" fmla="*/ 18879244 w 28137791"/>
              <a:gd name="connsiteY3" fmla="*/ 4169225 h 8338445"/>
              <a:gd name="connsiteX4" fmla="*/ 16739307 w 28137791"/>
              <a:gd name="connsiteY4" fmla="*/ 6309161 h 8338445"/>
              <a:gd name="connsiteX5" fmla="*/ 18339064 w 28137791"/>
              <a:gd name="connsiteY5" fmla="*/ 7898531 h 8338445"/>
              <a:gd name="connsiteX6" fmla="*/ 20479002 w 28137791"/>
              <a:gd name="connsiteY6" fmla="*/ 5758594 h 8338445"/>
              <a:gd name="connsiteX7" fmla="*/ 22078760 w 28137791"/>
              <a:gd name="connsiteY7" fmla="*/ 4169225 h 8338445"/>
              <a:gd name="connsiteX8" fmla="*/ 20479002 w 28137791"/>
              <a:gd name="connsiteY8" fmla="*/ 2579854 h 8338445"/>
              <a:gd name="connsiteX9" fmla="*/ 22520761 w 28137791"/>
              <a:gd name="connsiteY9" fmla="*/ 0 h 8338445"/>
              <a:gd name="connsiteX10" fmla="*/ 28137791 w 28137791"/>
              <a:gd name="connsiteY10" fmla="*/ 0 h 8338445"/>
              <a:gd name="connsiteX11" fmla="*/ 28137791 w 28137791"/>
              <a:gd name="connsiteY11" fmla="*/ 8338445 h 8338445"/>
              <a:gd name="connsiteX12" fmla="*/ 22520761 w 28137791"/>
              <a:gd name="connsiteY12" fmla="*/ 8338445 h 8338445"/>
              <a:gd name="connsiteX13" fmla="*/ 22520761 w 28137791"/>
              <a:gd name="connsiteY13" fmla="*/ 8338276 h 8338445"/>
              <a:gd name="connsiteX14" fmla="*/ 0 w 28137791"/>
              <a:gd name="connsiteY14" fmla="*/ 8338276 h 8338445"/>
              <a:gd name="connsiteX15" fmla="*/ 0 w 28137791"/>
              <a:gd name="connsiteY15" fmla="*/ 171 h 8338445"/>
              <a:gd name="connsiteX16" fmla="*/ 22520761 w 28137791"/>
              <a:gd name="connsiteY16" fmla="*/ 171 h 833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137791" h="8338445">
                <a:moveTo>
                  <a:pt x="18339064" y="439918"/>
                </a:moveTo>
                <a:lnTo>
                  <a:pt x="16739307" y="2029288"/>
                </a:lnTo>
                <a:lnTo>
                  <a:pt x="17746948" y="3036928"/>
                </a:lnTo>
                <a:lnTo>
                  <a:pt x="18879244" y="4169225"/>
                </a:lnTo>
                <a:lnTo>
                  <a:pt x="16739307" y="6309161"/>
                </a:lnTo>
                <a:lnTo>
                  <a:pt x="18339064" y="7898531"/>
                </a:lnTo>
                <a:lnTo>
                  <a:pt x="20479002" y="5758594"/>
                </a:lnTo>
                <a:lnTo>
                  <a:pt x="22078760" y="4169225"/>
                </a:lnTo>
                <a:lnTo>
                  <a:pt x="20479002" y="2579854"/>
                </a:lnTo>
                <a:close/>
                <a:moveTo>
                  <a:pt x="22520761" y="0"/>
                </a:moveTo>
                <a:lnTo>
                  <a:pt x="28137791" y="0"/>
                </a:lnTo>
                <a:lnTo>
                  <a:pt x="28137791" y="8338445"/>
                </a:lnTo>
                <a:lnTo>
                  <a:pt x="22520761" y="8338445"/>
                </a:lnTo>
                <a:lnTo>
                  <a:pt x="22520761" y="8338276"/>
                </a:lnTo>
                <a:lnTo>
                  <a:pt x="0" y="8338276"/>
                </a:lnTo>
                <a:lnTo>
                  <a:pt x="0" y="171"/>
                </a:lnTo>
                <a:lnTo>
                  <a:pt x="22520761" y="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0EFA6A-4A96-4688-A787-01ECFC09FD49}"/>
              </a:ext>
            </a:extLst>
          </p:cNvPr>
          <p:cNvSpPr/>
          <p:nvPr/>
        </p:nvSpPr>
        <p:spPr>
          <a:xfrm>
            <a:off x="7859911" y="5428537"/>
            <a:ext cx="31020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alpha val="48000"/>
                  </a:schemeClr>
                </a:solidFill>
              </a:rPr>
              <a:t>카피바라 서비스에 오신 것을 환영합니다</a:t>
            </a:r>
            <a:r>
              <a:rPr lang="en-US" altLang="ko-KR" sz="1200" dirty="0">
                <a:solidFill>
                  <a:schemeClr val="tx1">
                    <a:alpha val="48000"/>
                  </a:schemeClr>
                </a:solidFill>
              </a:rPr>
              <a:t>.</a:t>
            </a:r>
            <a:endParaRPr lang="en-US" sz="12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110B4A-0069-468B-B0B5-CFC8B7023FBB}"/>
              </a:ext>
            </a:extLst>
          </p:cNvPr>
          <p:cNvCxnSpPr/>
          <p:nvPr/>
        </p:nvCxnSpPr>
        <p:spPr>
          <a:xfrm>
            <a:off x="7953452" y="5778107"/>
            <a:ext cx="100570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F5B2DC-04AC-4F1D-BEE3-41535D71E4AC}"/>
              </a:ext>
            </a:extLst>
          </p:cNvPr>
          <p:cNvSpPr txBox="1"/>
          <p:nvPr/>
        </p:nvSpPr>
        <p:spPr>
          <a:xfrm>
            <a:off x="1911428" y="3000653"/>
            <a:ext cx="3596498" cy="76931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4399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NEXT STAGE</a:t>
            </a: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1EBE9F81-AD8F-4F74-879D-8AAD944B9FBD}"/>
              </a:ext>
            </a:extLst>
          </p:cNvPr>
          <p:cNvSpPr>
            <a:spLocks/>
          </p:cNvSpPr>
          <p:nvPr/>
        </p:nvSpPr>
        <p:spPr bwMode="auto">
          <a:xfrm>
            <a:off x="5313761" y="1564590"/>
            <a:ext cx="2669379" cy="3728821"/>
          </a:xfrm>
          <a:custGeom>
            <a:avLst/>
            <a:gdLst>
              <a:gd name="T0" fmla="*/ 514 w 514"/>
              <a:gd name="T1" fmla="*/ 359 h 718"/>
              <a:gd name="T2" fmla="*/ 360 w 514"/>
              <a:gd name="T3" fmla="*/ 512 h 718"/>
              <a:gd name="T4" fmla="*/ 154 w 514"/>
              <a:gd name="T5" fmla="*/ 718 h 718"/>
              <a:gd name="T6" fmla="*/ 0 w 514"/>
              <a:gd name="T7" fmla="*/ 565 h 718"/>
              <a:gd name="T8" fmla="*/ 206 w 514"/>
              <a:gd name="T9" fmla="*/ 359 h 718"/>
              <a:gd name="T10" fmla="*/ 97 w 514"/>
              <a:gd name="T11" fmla="*/ 250 h 718"/>
              <a:gd name="T12" fmla="*/ 0 w 514"/>
              <a:gd name="T13" fmla="*/ 153 h 718"/>
              <a:gd name="T14" fmla="*/ 154 w 514"/>
              <a:gd name="T15" fmla="*/ 0 h 718"/>
              <a:gd name="T16" fmla="*/ 360 w 514"/>
              <a:gd name="T17" fmla="*/ 206 h 718"/>
              <a:gd name="T18" fmla="*/ 514 w 514"/>
              <a:gd name="T19" fmla="*/ 359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4" h="718">
                <a:moveTo>
                  <a:pt x="514" y="359"/>
                </a:moveTo>
                <a:lnTo>
                  <a:pt x="360" y="512"/>
                </a:lnTo>
                <a:lnTo>
                  <a:pt x="154" y="718"/>
                </a:lnTo>
                <a:lnTo>
                  <a:pt x="0" y="565"/>
                </a:lnTo>
                <a:lnTo>
                  <a:pt x="206" y="359"/>
                </a:lnTo>
                <a:lnTo>
                  <a:pt x="97" y="250"/>
                </a:lnTo>
                <a:lnTo>
                  <a:pt x="0" y="153"/>
                </a:lnTo>
                <a:lnTo>
                  <a:pt x="154" y="0"/>
                </a:lnTo>
                <a:lnTo>
                  <a:pt x="360" y="206"/>
                </a:lnTo>
                <a:lnTo>
                  <a:pt x="514" y="359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B08CE886-A473-4278-B92F-BF10A7F86885}"/>
              </a:ext>
            </a:extLst>
          </p:cNvPr>
          <p:cNvSpPr>
            <a:spLocks/>
          </p:cNvSpPr>
          <p:nvPr/>
        </p:nvSpPr>
        <p:spPr bwMode="auto">
          <a:xfrm>
            <a:off x="6511492" y="1564590"/>
            <a:ext cx="2669379" cy="3728821"/>
          </a:xfrm>
          <a:custGeom>
            <a:avLst/>
            <a:gdLst>
              <a:gd name="T0" fmla="*/ 514 w 514"/>
              <a:gd name="T1" fmla="*/ 359 h 718"/>
              <a:gd name="T2" fmla="*/ 360 w 514"/>
              <a:gd name="T3" fmla="*/ 512 h 718"/>
              <a:gd name="T4" fmla="*/ 154 w 514"/>
              <a:gd name="T5" fmla="*/ 718 h 718"/>
              <a:gd name="T6" fmla="*/ 0 w 514"/>
              <a:gd name="T7" fmla="*/ 565 h 718"/>
              <a:gd name="T8" fmla="*/ 206 w 514"/>
              <a:gd name="T9" fmla="*/ 359 h 718"/>
              <a:gd name="T10" fmla="*/ 97 w 514"/>
              <a:gd name="T11" fmla="*/ 250 h 718"/>
              <a:gd name="T12" fmla="*/ 0 w 514"/>
              <a:gd name="T13" fmla="*/ 153 h 718"/>
              <a:gd name="T14" fmla="*/ 154 w 514"/>
              <a:gd name="T15" fmla="*/ 0 h 718"/>
              <a:gd name="T16" fmla="*/ 360 w 514"/>
              <a:gd name="T17" fmla="*/ 206 h 718"/>
              <a:gd name="T18" fmla="*/ 514 w 514"/>
              <a:gd name="T19" fmla="*/ 359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4" h="718">
                <a:moveTo>
                  <a:pt x="514" y="359"/>
                </a:moveTo>
                <a:lnTo>
                  <a:pt x="360" y="512"/>
                </a:lnTo>
                <a:lnTo>
                  <a:pt x="154" y="718"/>
                </a:lnTo>
                <a:lnTo>
                  <a:pt x="0" y="565"/>
                </a:lnTo>
                <a:lnTo>
                  <a:pt x="206" y="359"/>
                </a:lnTo>
                <a:lnTo>
                  <a:pt x="97" y="250"/>
                </a:lnTo>
                <a:lnTo>
                  <a:pt x="0" y="153"/>
                </a:lnTo>
                <a:lnTo>
                  <a:pt x="154" y="0"/>
                </a:lnTo>
                <a:lnTo>
                  <a:pt x="360" y="206"/>
                </a:lnTo>
                <a:lnTo>
                  <a:pt x="514" y="359"/>
                </a:lnTo>
                <a:close/>
              </a:path>
            </a:pathLst>
          </a:custGeom>
          <a:solidFill>
            <a:schemeClr val="accent1">
              <a:lumMod val="75000"/>
              <a:alpha val="42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0D54B368-D274-4174-B8F9-A2863DDA33AA}"/>
              </a:ext>
            </a:extLst>
          </p:cNvPr>
          <p:cNvSpPr>
            <a:spLocks/>
          </p:cNvSpPr>
          <p:nvPr/>
        </p:nvSpPr>
        <p:spPr bwMode="auto">
          <a:xfrm>
            <a:off x="7657112" y="1564590"/>
            <a:ext cx="2669379" cy="3728821"/>
          </a:xfrm>
          <a:custGeom>
            <a:avLst/>
            <a:gdLst>
              <a:gd name="T0" fmla="*/ 514 w 514"/>
              <a:gd name="T1" fmla="*/ 359 h 718"/>
              <a:gd name="T2" fmla="*/ 360 w 514"/>
              <a:gd name="T3" fmla="*/ 512 h 718"/>
              <a:gd name="T4" fmla="*/ 154 w 514"/>
              <a:gd name="T5" fmla="*/ 718 h 718"/>
              <a:gd name="T6" fmla="*/ 0 w 514"/>
              <a:gd name="T7" fmla="*/ 565 h 718"/>
              <a:gd name="T8" fmla="*/ 206 w 514"/>
              <a:gd name="T9" fmla="*/ 359 h 718"/>
              <a:gd name="T10" fmla="*/ 97 w 514"/>
              <a:gd name="T11" fmla="*/ 250 h 718"/>
              <a:gd name="T12" fmla="*/ 0 w 514"/>
              <a:gd name="T13" fmla="*/ 153 h 718"/>
              <a:gd name="T14" fmla="*/ 154 w 514"/>
              <a:gd name="T15" fmla="*/ 0 h 718"/>
              <a:gd name="T16" fmla="*/ 360 w 514"/>
              <a:gd name="T17" fmla="*/ 206 h 718"/>
              <a:gd name="T18" fmla="*/ 514 w 514"/>
              <a:gd name="T19" fmla="*/ 359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14" h="718">
                <a:moveTo>
                  <a:pt x="514" y="359"/>
                </a:moveTo>
                <a:lnTo>
                  <a:pt x="360" y="512"/>
                </a:lnTo>
                <a:lnTo>
                  <a:pt x="154" y="718"/>
                </a:lnTo>
                <a:lnTo>
                  <a:pt x="0" y="565"/>
                </a:lnTo>
                <a:lnTo>
                  <a:pt x="206" y="359"/>
                </a:lnTo>
                <a:lnTo>
                  <a:pt x="97" y="250"/>
                </a:lnTo>
                <a:lnTo>
                  <a:pt x="0" y="153"/>
                </a:lnTo>
                <a:lnTo>
                  <a:pt x="154" y="0"/>
                </a:lnTo>
                <a:lnTo>
                  <a:pt x="360" y="206"/>
                </a:lnTo>
                <a:lnTo>
                  <a:pt x="514" y="359"/>
                </a:lnTo>
                <a:close/>
              </a:path>
            </a:pathLst>
          </a:custGeom>
          <a:solidFill>
            <a:schemeClr val="accent1">
              <a:lumMod val="75000"/>
              <a:alpha val="6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15241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1" grpId="0"/>
      <p:bldP spid="24" grpId="0"/>
      <p:bldP spid="33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77848F-9A77-4D78-B2CB-20E75E7CE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-5193853" y="-7592312"/>
            <a:ext cx="9597871" cy="59864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D93ABD-7BC4-4D48-82B0-5F1748C39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1961791" y="-3518371"/>
            <a:ext cx="9597871" cy="59864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E7D4F1-27F8-41F7-99D0-7B9FC7443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9117434" y="555123"/>
            <a:ext cx="9597871" cy="5986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A0345-07F6-4A02-8C8C-B7831624A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-12814171" y="-3276768"/>
            <a:ext cx="9597871" cy="5986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0CC773-34EC-432F-A5D2-0C778507F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-5658527" y="796727"/>
            <a:ext cx="9597871" cy="5986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456B9-1C53-43A7-9EEB-140B064FD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1497116" y="4870221"/>
            <a:ext cx="9597871" cy="5986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2691A-D53C-4D5E-A228-D3F14DDD86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-3740017" y="-2438078"/>
            <a:ext cx="9597871" cy="5986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8B6BE7-18E7-4D97-A5C8-69FA572E4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3415627" y="1635416"/>
            <a:ext cx="9597871" cy="5986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55955-7AA7-4D98-8BBD-FFD3AF4FC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t="19570" r="10062" b="14839"/>
          <a:stretch/>
        </p:blipFill>
        <p:spPr>
          <a:xfrm>
            <a:off x="10571270" y="5708910"/>
            <a:ext cx="9597871" cy="5986403"/>
          </a:xfrm>
          <a:prstGeom prst="rect">
            <a:avLst/>
          </a:prstGeom>
        </p:spPr>
      </p:pic>
      <p:pic>
        <p:nvPicPr>
          <p:cNvPr id="29" name="그림 개체 틀 28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C023DE8D-9561-E167-4A58-4808D498B3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8" r="33628"/>
          <a:stretch>
            <a:fillRect/>
          </a:stretch>
        </p:blipFill>
        <p:spPr/>
      </p:pic>
      <p:pic>
        <p:nvPicPr>
          <p:cNvPr id="31" name="그림 개체 틀 30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E34A214C-8C6A-93DB-8D05-1C1947655C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3" r="39093"/>
          <a:stretch>
            <a:fillRect/>
          </a:stretch>
        </p:blipFill>
        <p:spPr/>
      </p:pic>
      <p:pic>
        <p:nvPicPr>
          <p:cNvPr id="10" name="그림 개체 틀 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DDF137A-F41F-FBD9-09DF-5012D8D6C0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r="18219"/>
          <a:stretch>
            <a:fillRect/>
          </a:stretch>
        </p:blipFill>
        <p:spPr/>
      </p:pic>
      <p:pic>
        <p:nvPicPr>
          <p:cNvPr id="3" name="그림 개체 틀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F5AAFC9-3188-8AFA-99C1-3FEF4838786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r="11043"/>
          <a:stretch>
            <a:fillRect/>
          </a:stretch>
        </p:blipFill>
        <p:spPr/>
      </p:pic>
      <p:pic>
        <p:nvPicPr>
          <p:cNvPr id="44" name="그림 개체 틀 43" descr="만화 영화, 텍스트, 클립아트, 그림이(가) 표시된 사진&#10;&#10;자동 생성된 설명">
            <a:extLst>
              <a:ext uri="{FF2B5EF4-FFF2-40B4-BE49-F238E27FC236}">
                <a16:creationId xmlns:a16="http://schemas.microsoft.com/office/drawing/2014/main" id="{8DA14B09-C12C-3B4B-68E7-35F8A08F120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r="11420"/>
          <a:stretch>
            <a:fillRect/>
          </a:stretch>
        </p:blipFill>
        <p:spPr/>
      </p:pic>
      <p:pic>
        <p:nvPicPr>
          <p:cNvPr id="33" name="그림 개체 틀 3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DAC507B-E226-13E1-B750-64ADD40273F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r="28794"/>
          <a:stretch>
            <a:fillRect/>
          </a:stretch>
        </p:blipFill>
        <p:spPr/>
      </p:pic>
      <p:pic>
        <p:nvPicPr>
          <p:cNvPr id="48" name="그림 개체 틀 4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DB93DDE-0AEC-D0C5-2484-5BD96113EB5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6" r="11036"/>
          <a:stretch>
            <a:fillRect/>
          </a:stretch>
        </p:blipFill>
        <p:spPr/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53B12A4-9BDD-4D53-9A81-E2806FE54390}"/>
              </a:ext>
            </a:extLst>
          </p:cNvPr>
          <p:cNvSpPr/>
          <p:nvPr/>
        </p:nvSpPr>
        <p:spPr>
          <a:xfrm>
            <a:off x="0" y="6362318"/>
            <a:ext cx="12192000" cy="495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0" name="그림 개체 틀 5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18CF719-F3D8-9CDE-BA4E-EE5CBE0FD4B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4" r="28794"/>
          <a:stretch>
            <a:fillRect/>
          </a:stretch>
        </p:blipFill>
        <p:spPr/>
      </p:pic>
      <p:pic>
        <p:nvPicPr>
          <p:cNvPr id="49" name="그림 개체 틀 30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B032EE08-9BF6-BA0E-DC39-2887B0F08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3" r="39093"/>
          <a:stretch>
            <a:fillRect/>
          </a:stretch>
        </p:blipFill>
        <p:spPr>
          <a:xfrm>
            <a:off x="13536328" y="4230836"/>
            <a:ext cx="4034631" cy="8830592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56" name="그림 개체 틀 55" descr="텍스트, 스크린샷, 지도, 도표이(가) 표시된 사진&#10;&#10;자동 생성된 설명">
            <a:extLst>
              <a:ext uri="{FF2B5EF4-FFF2-40B4-BE49-F238E27FC236}">
                <a16:creationId xmlns:a16="http://schemas.microsoft.com/office/drawing/2014/main" id="{E8A46221-D96E-F99B-7D29-C5528049A4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7" r="39087"/>
          <a:stretch>
            <a:fillRect/>
          </a:stretch>
        </p:blipFill>
        <p:spPr>
          <a:xfrm>
            <a:off x="-867259" y="-4050446"/>
            <a:ext cx="4035425" cy="8829675"/>
          </a:xfr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914CA82-A448-40D2-B683-E26AD01C005A}"/>
              </a:ext>
            </a:extLst>
          </p:cNvPr>
          <p:cNvSpPr/>
          <p:nvPr/>
        </p:nvSpPr>
        <p:spPr>
          <a:xfrm>
            <a:off x="0" y="-10022"/>
            <a:ext cx="12192000" cy="495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CD73FE-F8AD-49C5-AD84-BCDE5A572EBF}"/>
              </a:ext>
            </a:extLst>
          </p:cNvPr>
          <p:cNvSpPr/>
          <p:nvPr/>
        </p:nvSpPr>
        <p:spPr>
          <a:xfrm>
            <a:off x="0" y="447"/>
            <a:ext cx="496029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228B22-9C42-4954-A6AB-23398715B9C2}"/>
              </a:ext>
            </a:extLst>
          </p:cNvPr>
          <p:cNvSpPr/>
          <p:nvPr/>
        </p:nvSpPr>
        <p:spPr>
          <a:xfrm>
            <a:off x="8077736" y="447"/>
            <a:ext cx="4114264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2EE26C-A031-CB7F-1C3D-5F405C250FE9}"/>
              </a:ext>
            </a:extLst>
          </p:cNvPr>
          <p:cNvSpPr txBox="1"/>
          <p:nvPr/>
        </p:nvSpPr>
        <p:spPr>
          <a:xfrm>
            <a:off x="8607761" y="942801"/>
            <a:ext cx="3328680" cy="201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ko-KR" alt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구미 </a:t>
            </a:r>
            <a:r>
              <a:rPr lang="en-US" altLang="ko-KR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r>
              <a:rPr lang="ko-KR" alt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반 </a:t>
            </a:r>
            <a:r>
              <a:rPr lang="en-US" altLang="ko-KR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r>
              <a:rPr lang="ko-KR" alt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</a:t>
            </a:r>
            <a:endParaRPr lang="en-US" altLang="ko-KR" sz="4400" dirty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endParaRPr lang="en-US" altLang="ko-KR" sz="2699" dirty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2699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새삼 </a:t>
            </a:r>
            <a:r>
              <a:rPr lang="ko-KR" altLang="en-US" sz="2699" dirty="0" err="1" smtClean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페이커가</a:t>
            </a:r>
            <a:endParaRPr lang="en-US" altLang="ko-KR" sz="2699" dirty="0" smtClean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2699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대단하다고 느껴지네</a:t>
            </a:r>
            <a:endParaRPr lang="en-US" altLang="ko-KR" sz="2699" dirty="0">
              <a:solidFill>
                <a:schemeClr val="tx2">
                  <a:lumMod val="90000"/>
                  <a:lumOff val="10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FBEDFC-4FB0-D98B-818E-2E79E5AF19D9}"/>
              </a:ext>
            </a:extLst>
          </p:cNvPr>
          <p:cNvSpPr txBox="1"/>
          <p:nvPr/>
        </p:nvSpPr>
        <p:spPr>
          <a:xfrm>
            <a:off x="8593795" y="3900725"/>
            <a:ext cx="3481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228554">
              <a:defRPr/>
            </a:pP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프로젝트명  </a:t>
            </a:r>
            <a:r>
              <a:rPr lang="en-US" altLang="ko-K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:  </a:t>
            </a: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카피바라</a:t>
            </a:r>
            <a:endParaRPr lang="en-US" altLang="ko-KR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just" defTabSz="228554">
              <a:defRPr/>
            </a:pP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just" defTabSz="228554">
              <a:defRPr/>
            </a:pP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　장</a:t>
            </a:r>
            <a:r>
              <a:rPr lang="en-US" altLang="ko-K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		    :      </a:t>
            </a: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김상훈</a:t>
            </a:r>
            <a:endParaRPr lang="en-US" altLang="ko-KR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just" defTabSz="228554">
              <a:defRPr/>
            </a:pPr>
            <a:endParaRPr lang="en-US" altLang="ko-KR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just" defTabSz="228554">
              <a:defRPr/>
            </a:pP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팀    원         </a:t>
            </a:r>
            <a:r>
              <a:rPr lang="en-US" altLang="ko-KR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:      </a:t>
            </a:r>
            <a:r>
              <a:rPr lang="ko-KR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김지연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11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2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1405E-6 -3.51852E-6 L 0.61314 0.62929 " pathEditMode="relative" rAng="0" ptsTypes="AA">
                                      <p:cBhvr>
                                        <p:cTn id="16" dur="6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4" y="314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4865E-6 2.96296E-6 L -0.58521 -0.59398 " pathEditMode="relative" rAng="0" ptsTypes="AA">
                                      <p:cBhvr>
                                        <p:cTn id="18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4865E-6 2.96296E-6 L -0.58521 -0.59398 " pathEditMode="relative" rAng="0" ptsTypes="AA">
                                      <p:cBhvr>
                                        <p:cTn id="20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20000" decel="2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4865E-6 2.96296E-6 L -0.58521 -0.59398 " pathEditMode="relative" rAng="0" ptsTypes="AA">
                                      <p:cBhvr>
                                        <p:cTn id="22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61" y="-2969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70F100-5F17-4FA8-ABE2-238D7F5FA9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ko-KR" altLang="en-US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D6F333-D127-41E7-BA7C-823A239541E0}"/>
              </a:ext>
            </a:extLst>
          </p:cNvPr>
          <p:cNvSpPr/>
          <p:nvPr/>
        </p:nvSpPr>
        <p:spPr>
          <a:xfrm>
            <a:off x="4459900" y="7331322"/>
            <a:ext cx="40799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https://pixabay.com/en/metro-st-petersburg-tube-tunnel-3714290/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D2CD189-ECC0-4CC1-8EE2-17E3640DBDA3}"/>
              </a:ext>
            </a:extLst>
          </p:cNvPr>
          <p:cNvSpPr>
            <a:spLocks/>
          </p:cNvSpPr>
          <p:nvPr/>
        </p:nvSpPr>
        <p:spPr bwMode="auto">
          <a:xfrm>
            <a:off x="781742" y="-1885258"/>
            <a:ext cx="10628517" cy="10628516"/>
          </a:xfrm>
          <a:custGeom>
            <a:avLst/>
            <a:gdLst>
              <a:gd name="connsiteX0" fmla="*/ 10629901 w 21259801"/>
              <a:gd name="connsiteY0" fmla="*/ 5272549 h 21259800"/>
              <a:gd name="connsiteX1" fmla="*/ 7442175 w 21259801"/>
              <a:gd name="connsiteY1" fmla="*/ 6592877 h 21259800"/>
              <a:gd name="connsiteX2" fmla="*/ 6594572 w 21259801"/>
              <a:gd name="connsiteY2" fmla="*/ 7440836 h 21259800"/>
              <a:gd name="connsiteX3" fmla="*/ 6594572 w 21259801"/>
              <a:gd name="connsiteY3" fmla="*/ 13818964 h 21259800"/>
              <a:gd name="connsiteX4" fmla="*/ 7442175 w 21259801"/>
              <a:gd name="connsiteY4" fmla="*/ 14666924 h 21259800"/>
              <a:gd name="connsiteX5" fmla="*/ 13817626 w 21259801"/>
              <a:gd name="connsiteY5" fmla="*/ 14666924 h 21259800"/>
              <a:gd name="connsiteX6" fmla="*/ 14665230 w 21259801"/>
              <a:gd name="connsiteY6" fmla="*/ 13818964 h 21259800"/>
              <a:gd name="connsiteX7" fmla="*/ 14665230 w 21259801"/>
              <a:gd name="connsiteY7" fmla="*/ 7440836 h 21259800"/>
              <a:gd name="connsiteX8" fmla="*/ 13817626 w 21259801"/>
              <a:gd name="connsiteY8" fmla="*/ 6592877 h 21259800"/>
              <a:gd name="connsiteX9" fmla="*/ 10629901 w 21259801"/>
              <a:gd name="connsiteY9" fmla="*/ 5272549 h 21259800"/>
              <a:gd name="connsiteX10" fmla="*/ 10629900 w 21259801"/>
              <a:gd name="connsiteY10" fmla="*/ 0 h 21259800"/>
              <a:gd name="connsiteX11" fmla="*/ 21259801 w 21259801"/>
              <a:gd name="connsiteY11" fmla="*/ 10629900 h 21259800"/>
              <a:gd name="connsiteX12" fmla="*/ 10629900 w 21259801"/>
              <a:gd name="connsiteY12" fmla="*/ 21259800 h 21259800"/>
              <a:gd name="connsiteX13" fmla="*/ 0 w 21259801"/>
              <a:gd name="connsiteY13" fmla="*/ 10629900 h 21259800"/>
              <a:gd name="connsiteX14" fmla="*/ 10629900 w 21259801"/>
              <a:gd name="connsiteY14" fmla="*/ 0 h 2125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259801" h="21259800">
                <a:moveTo>
                  <a:pt x="10629901" y="5272549"/>
                </a:moveTo>
                <a:cubicBezTo>
                  <a:pt x="9475963" y="5272549"/>
                  <a:pt x="8322024" y="5712658"/>
                  <a:pt x="7442175" y="6592877"/>
                </a:cubicBezTo>
                <a:cubicBezTo>
                  <a:pt x="7442175" y="6592877"/>
                  <a:pt x="7442175" y="6592877"/>
                  <a:pt x="6594572" y="7440836"/>
                </a:cubicBezTo>
                <a:cubicBezTo>
                  <a:pt x="4834874" y="9201274"/>
                  <a:pt x="4834874" y="12058527"/>
                  <a:pt x="6594572" y="13818964"/>
                </a:cubicBezTo>
                <a:cubicBezTo>
                  <a:pt x="6594572" y="13818964"/>
                  <a:pt x="6594572" y="13818964"/>
                  <a:pt x="7442175" y="14666924"/>
                </a:cubicBezTo>
                <a:cubicBezTo>
                  <a:pt x="9201873" y="16427361"/>
                  <a:pt x="12057928" y="16427361"/>
                  <a:pt x="13817626" y="14666924"/>
                </a:cubicBezTo>
                <a:cubicBezTo>
                  <a:pt x="13817626" y="14666924"/>
                  <a:pt x="13817626" y="14666924"/>
                  <a:pt x="14665230" y="13818964"/>
                </a:cubicBezTo>
                <a:cubicBezTo>
                  <a:pt x="16424929" y="12058527"/>
                  <a:pt x="16424929" y="9201274"/>
                  <a:pt x="14665230" y="7440836"/>
                </a:cubicBezTo>
                <a:cubicBezTo>
                  <a:pt x="14665230" y="7440836"/>
                  <a:pt x="14665230" y="7440836"/>
                  <a:pt x="13817626" y="6592877"/>
                </a:cubicBezTo>
                <a:cubicBezTo>
                  <a:pt x="12937777" y="5712658"/>
                  <a:pt x="11783839" y="5272549"/>
                  <a:pt x="10629901" y="5272549"/>
                </a:cubicBezTo>
                <a:close/>
                <a:moveTo>
                  <a:pt x="10629900" y="0"/>
                </a:moveTo>
                <a:cubicBezTo>
                  <a:pt x="16500633" y="0"/>
                  <a:pt x="21259801" y="4759168"/>
                  <a:pt x="21259801" y="10629900"/>
                </a:cubicBezTo>
                <a:cubicBezTo>
                  <a:pt x="21259801" y="16500632"/>
                  <a:pt x="16500633" y="21259800"/>
                  <a:pt x="10629900" y="21259800"/>
                </a:cubicBezTo>
                <a:cubicBezTo>
                  <a:pt x="4759168" y="21259800"/>
                  <a:pt x="0" y="16500632"/>
                  <a:pt x="0" y="10629900"/>
                </a:cubicBezTo>
                <a:cubicBezTo>
                  <a:pt x="0" y="4759168"/>
                  <a:pt x="4759168" y="0"/>
                  <a:pt x="106299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9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27CC15E1-61D3-4706-84AB-BAB6AEBED9B4}"/>
              </a:ext>
            </a:extLst>
          </p:cNvPr>
          <p:cNvSpPr>
            <a:spLocks/>
          </p:cNvSpPr>
          <p:nvPr/>
        </p:nvSpPr>
        <p:spPr bwMode="auto">
          <a:xfrm>
            <a:off x="2590465" y="-78007"/>
            <a:ext cx="7011071" cy="7014014"/>
          </a:xfrm>
          <a:custGeom>
            <a:avLst/>
            <a:gdLst>
              <a:gd name="T0" fmla="*/ 2134 w 2516"/>
              <a:gd name="T1" fmla="*/ 1950 h 2516"/>
              <a:gd name="T2" fmla="*/ 1950 w 2516"/>
              <a:gd name="T3" fmla="*/ 2134 h 2516"/>
              <a:gd name="T4" fmla="*/ 566 w 2516"/>
              <a:gd name="T5" fmla="*/ 2134 h 2516"/>
              <a:gd name="T6" fmla="*/ 382 w 2516"/>
              <a:gd name="T7" fmla="*/ 1950 h 2516"/>
              <a:gd name="T8" fmla="*/ 382 w 2516"/>
              <a:gd name="T9" fmla="*/ 566 h 2516"/>
              <a:gd name="T10" fmla="*/ 566 w 2516"/>
              <a:gd name="T11" fmla="*/ 382 h 2516"/>
              <a:gd name="T12" fmla="*/ 1950 w 2516"/>
              <a:gd name="T13" fmla="*/ 382 h 2516"/>
              <a:gd name="T14" fmla="*/ 2134 w 2516"/>
              <a:gd name="T15" fmla="*/ 566 h 2516"/>
              <a:gd name="T16" fmla="*/ 2134 w 2516"/>
              <a:gd name="T17" fmla="*/ 1950 h 2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16" h="2516">
                <a:moveTo>
                  <a:pt x="2134" y="1950"/>
                </a:moveTo>
                <a:cubicBezTo>
                  <a:pt x="1950" y="2134"/>
                  <a:pt x="1950" y="2134"/>
                  <a:pt x="1950" y="2134"/>
                </a:cubicBezTo>
                <a:cubicBezTo>
                  <a:pt x="1568" y="2516"/>
                  <a:pt x="948" y="2516"/>
                  <a:pt x="566" y="2134"/>
                </a:cubicBezTo>
                <a:cubicBezTo>
                  <a:pt x="382" y="1950"/>
                  <a:pt x="382" y="1950"/>
                  <a:pt x="382" y="1950"/>
                </a:cubicBezTo>
                <a:cubicBezTo>
                  <a:pt x="0" y="1568"/>
                  <a:pt x="0" y="948"/>
                  <a:pt x="382" y="566"/>
                </a:cubicBezTo>
                <a:cubicBezTo>
                  <a:pt x="566" y="382"/>
                  <a:pt x="566" y="382"/>
                  <a:pt x="566" y="382"/>
                </a:cubicBezTo>
                <a:cubicBezTo>
                  <a:pt x="948" y="0"/>
                  <a:pt x="1568" y="0"/>
                  <a:pt x="1950" y="382"/>
                </a:cubicBezTo>
                <a:cubicBezTo>
                  <a:pt x="2134" y="566"/>
                  <a:pt x="2134" y="566"/>
                  <a:pt x="2134" y="566"/>
                </a:cubicBezTo>
                <a:cubicBezTo>
                  <a:pt x="2516" y="948"/>
                  <a:pt x="2516" y="1568"/>
                  <a:pt x="2134" y="1950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BA166-D0DB-45FD-ACA1-A23BDE3FC59E}"/>
              </a:ext>
            </a:extLst>
          </p:cNvPr>
          <p:cNvSpPr txBox="1"/>
          <p:nvPr/>
        </p:nvSpPr>
        <p:spPr>
          <a:xfrm>
            <a:off x="4132165" y="1767328"/>
            <a:ext cx="3927678" cy="33233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0498" b="1" dirty="0">
                <a:solidFill>
                  <a:srgbClr val="FFFFFF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Tech</a:t>
            </a:r>
          </a:p>
          <a:p>
            <a:pPr algn="ctr"/>
            <a:r>
              <a:rPr lang="en-US" sz="10498" b="1" dirty="0">
                <a:solidFill>
                  <a:srgbClr val="FFFFFF"/>
                </a:solidFill>
                <a:effectLst>
                  <a:outerShdw blurRad="241300" sx="102000" sy="102000" algn="ctr" rotWithShape="0">
                    <a:schemeClr val="accent1">
                      <a:alpha val="66000"/>
                    </a:scheme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Stack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5BADBF-4244-4B8B-B795-2F45B65C7CFA}"/>
              </a:ext>
            </a:extLst>
          </p:cNvPr>
          <p:cNvSpPr/>
          <p:nvPr/>
        </p:nvSpPr>
        <p:spPr>
          <a:xfrm>
            <a:off x="4161283" y="7615863"/>
            <a:ext cx="48349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https://www.pexels.com/photo/business-codes-coding-communication-360591/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6694E6-13E9-4C1A-BA35-CF58AC2D376A}"/>
              </a:ext>
            </a:extLst>
          </p:cNvPr>
          <p:cNvCxnSpPr/>
          <p:nvPr/>
        </p:nvCxnSpPr>
        <p:spPr>
          <a:xfrm>
            <a:off x="1025339" y="1151567"/>
            <a:ext cx="90945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89C44AC-8CB6-47E8-A0D5-7474F730B95E}"/>
              </a:ext>
            </a:extLst>
          </p:cNvPr>
          <p:cNvSpPr/>
          <p:nvPr/>
        </p:nvSpPr>
        <p:spPr>
          <a:xfrm>
            <a:off x="2148543" y="-518457"/>
            <a:ext cx="7894914" cy="7894914"/>
          </a:xfrm>
          <a:prstGeom prst="ellipse">
            <a:avLst/>
          </a:prstGeom>
          <a:noFill/>
          <a:ln w="762000">
            <a:solidFill>
              <a:schemeClr val="tx1">
                <a:lumMod val="90000"/>
                <a:lumOff val="1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349F9-24A6-47CC-B678-5733D6AC6703}"/>
              </a:ext>
            </a:extLst>
          </p:cNvPr>
          <p:cNvSpPr txBox="1"/>
          <p:nvPr/>
        </p:nvSpPr>
        <p:spPr>
          <a:xfrm>
            <a:off x="967291" y="1288465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툴은 도구일 뿐</a:t>
            </a:r>
            <a:endParaRPr lang="en-US" sz="12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35560-FFF7-4F32-A777-6BF94B63A03A}"/>
              </a:ext>
            </a:extLst>
          </p:cNvPr>
          <p:cNvSpPr txBox="1"/>
          <p:nvPr/>
        </p:nvSpPr>
        <p:spPr>
          <a:xfrm>
            <a:off x="8511892" y="2000049"/>
            <a:ext cx="2629831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6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TypeScript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2B7AD1-8543-4530-8E18-7D152D57E80A}"/>
              </a:ext>
            </a:extLst>
          </p:cNvPr>
          <p:cNvGrpSpPr/>
          <p:nvPr/>
        </p:nvGrpSpPr>
        <p:grpSpPr>
          <a:xfrm>
            <a:off x="8908122" y="2415537"/>
            <a:ext cx="2233602" cy="0"/>
            <a:chOff x="16620565" y="4448175"/>
            <a:chExt cx="4467785" cy="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E583E93-A648-49EA-BD7E-C323744FEAD9}"/>
                </a:ext>
              </a:extLst>
            </p:cNvPr>
            <p:cNvCxnSpPr/>
            <p:nvPr/>
          </p:nvCxnSpPr>
          <p:spPr>
            <a:xfrm>
              <a:off x="16620565" y="4448175"/>
              <a:ext cx="44677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88E4066-3382-4D2F-B4F8-F50078E3DACE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565" y="4448175"/>
              <a:ext cx="111498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A544D4-63CE-4175-BB66-8FF67349D6F2}"/>
              </a:ext>
            </a:extLst>
          </p:cNvPr>
          <p:cNvSpPr txBox="1"/>
          <p:nvPr/>
        </p:nvSpPr>
        <p:spPr>
          <a:xfrm>
            <a:off x="9104195" y="2468005"/>
            <a:ext cx="20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잘 </a:t>
            </a:r>
            <a:r>
              <a:rPr lang="ko-KR" altLang="en-US" sz="9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아는건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아닌데 다들 쓴다더라</a:t>
            </a:r>
            <a:endParaRPr lang="en-US" altLang="ko-KR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r"/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이번 기회에 한번 써볼 수 있었다</a:t>
            </a:r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7C3747-7334-4185-AAA5-C391C3DAC0E7}"/>
              </a:ext>
            </a:extLst>
          </p:cNvPr>
          <p:cNvSpPr txBox="1"/>
          <p:nvPr/>
        </p:nvSpPr>
        <p:spPr>
          <a:xfrm>
            <a:off x="8908122" y="3169448"/>
            <a:ext cx="223360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6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Vuetify</a:t>
            </a:r>
            <a:endParaRPr lang="en-US" sz="1600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254589-306A-4336-8A63-FADCD5CE4DD1}"/>
              </a:ext>
            </a:extLst>
          </p:cNvPr>
          <p:cNvCxnSpPr>
            <a:cxnSpLocks/>
          </p:cNvCxnSpPr>
          <p:nvPr/>
        </p:nvCxnSpPr>
        <p:spPr>
          <a:xfrm>
            <a:off x="9465541" y="3584937"/>
            <a:ext cx="1676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B0B5A0-75DF-4246-92A6-C7C84C548D67}"/>
              </a:ext>
            </a:extLst>
          </p:cNvPr>
          <p:cNvSpPr txBox="1"/>
          <p:nvPr/>
        </p:nvSpPr>
        <p:spPr>
          <a:xfrm>
            <a:off x="9104196" y="3661871"/>
            <a:ext cx="20375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smtClean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Material </a:t>
            </a:r>
            <a:r>
              <a:rPr 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UI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에 비해 다소 부족</a:t>
            </a:r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5A8F4-5288-4306-80F1-1F48F503B79D}"/>
              </a:ext>
            </a:extLst>
          </p:cNvPr>
          <p:cNvSpPr txBox="1"/>
          <p:nvPr/>
        </p:nvSpPr>
        <p:spPr>
          <a:xfrm>
            <a:off x="8908122" y="4333582"/>
            <a:ext cx="2233602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600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SCSS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D2EBC5-D6B0-4077-96E6-DB780373AEBD}"/>
              </a:ext>
            </a:extLst>
          </p:cNvPr>
          <p:cNvCxnSpPr>
            <a:cxnSpLocks/>
          </p:cNvCxnSpPr>
          <p:nvPr/>
        </p:nvCxnSpPr>
        <p:spPr>
          <a:xfrm>
            <a:off x="9035627" y="4749071"/>
            <a:ext cx="2106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DA8740-1DAD-43B6-A651-D6F248738669}"/>
              </a:ext>
            </a:extLst>
          </p:cNvPr>
          <p:cNvSpPr txBox="1"/>
          <p:nvPr/>
        </p:nvSpPr>
        <p:spPr>
          <a:xfrm>
            <a:off x="8547100" y="4826005"/>
            <a:ext cx="259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사용해보니 </a:t>
            </a:r>
            <a:r>
              <a:rPr 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CSS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의 </a:t>
            </a:r>
            <a:r>
              <a:rPr lang="ko-KR" altLang="en-US" sz="9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상위호환</a:t>
            </a:r>
            <a:endParaRPr lang="en-US" altLang="ko-KR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r"/>
            <a:r>
              <a:rPr lang="ko-KR" altLang="en-US" sz="9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이런걸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두고 </a:t>
            </a:r>
            <a:r>
              <a:rPr lang="en-US" altLang="ko-KR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superset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이라 </a:t>
            </a:r>
            <a:r>
              <a:rPr lang="ko-KR" altLang="en-US" sz="9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하는걸</a:t>
            </a:r>
            <a:r>
              <a:rPr lang="ko-KR" altLang="en-US" sz="9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느꼈다</a:t>
            </a:r>
            <a:endParaRPr lang="en-US" sz="9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68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6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13" grpId="0"/>
      <p:bldP spid="17" grpId="0"/>
      <p:bldP spid="22" grpId="0"/>
      <p:bldP spid="23" grpId="0"/>
      <p:bldP spid="26" grpId="0"/>
      <p:bldP spid="27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 descr="로고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34A6FF1A-DFFD-A258-5374-0AB53F383C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r="888"/>
          <a:stretch>
            <a:fillRect/>
          </a:stretch>
        </p:blipFill>
        <p:spPr>
          <a:xfrm>
            <a:off x="4456087" y="1991617"/>
            <a:ext cx="3168674" cy="1997165"/>
          </a:xfrm>
          <a:noFill/>
        </p:spPr>
      </p:pic>
      <p:pic>
        <p:nvPicPr>
          <p:cNvPr id="7" name="그림 개체 틀 6" descr="그래픽, 폰트, 핑크, 로고이(가) 표시된 사진&#10;&#10;자동 생성된 설명">
            <a:extLst>
              <a:ext uri="{FF2B5EF4-FFF2-40B4-BE49-F238E27FC236}">
                <a16:creationId xmlns:a16="http://schemas.microsoft.com/office/drawing/2014/main" id="{70AD72BB-D436-B779-78DC-5117CC011F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r="14141"/>
          <a:stretch>
            <a:fillRect/>
          </a:stretch>
        </p:blipFill>
        <p:spPr>
          <a:xfrm>
            <a:off x="7105651" y="1866836"/>
            <a:ext cx="3290887" cy="2028889"/>
          </a:xfrm>
          <a:noFill/>
        </p:spPr>
      </p:pic>
      <p:pic>
        <p:nvPicPr>
          <p:cNvPr id="3" name="그림 개체 틀 2" descr="텍스트, 폰트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375A8E96-1234-4848-EF90-D55EBBB70D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r="8480"/>
          <a:stretch>
            <a:fillRect/>
          </a:stretch>
        </p:blipFill>
        <p:spPr>
          <a:xfrm>
            <a:off x="1980631" y="2061103"/>
            <a:ext cx="2847992" cy="1744333"/>
          </a:xfr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C24AAC-28E9-4364-80DB-F3E5980A0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" y="-1145358"/>
            <a:ext cx="12191936" cy="91487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A7A82E2-9CC7-465A-B394-040F0452E8DE}"/>
              </a:ext>
            </a:extLst>
          </p:cNvPr>
          <p:cNvSpPr txBox="1"/>
          <p:nvPr/>
        </p:nvSpPr>
        <p:spPr>
          <a:xfrm>
            <a:off x="420156" y="4708686"/>
            <a:ext cx="2984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TypeScript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DB218C-249F-4B58-AAAF-830AA011E438}"/>
              </a:ext>
            </a:extLst>
          </p:cNvPr>
          <p:cNvSpPr txBox="1"/>
          <p:nvPr/>
        </p:nvSpPr>
        <p:spPr>
          <a:xfrm>
            <a:off x="2605941" y="666507"/>
            <a:ext cx="69801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No        Legacy</a:t>
            </a:r>
          </a:p>
          <a:p>
            <a:pPr algn="ctr"/>
            <a:r>
              <a:rPr 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Yes     Newest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209BC-0A3B-7D52-C319-1FF3A91D5545}"/>
              </a:ext>
            </a:extLst>
          </p:cNvPr>
          <p:cNvSpPr txBox="1"/>
          <p:nvPr/>
        </p:nvSpPr>
        <p:spPr>
          <a:xfrm>
            <a:off x="4997241" y="4707589"/>
            <a:ext cx="2197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Vuetify</a:t>
            </a:r>
            <a:endParaRPr lang="en-US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D8FD2-C7C9-44D2-3779-8CBE5C7FD1CC}"/>
              </a:ext>
            </a:extLst>
          </p:cNvPr>
          <p:cNvSpPr txBox="1"/>
          <p:nvPr/>
        </p:nvSpPr>
        <p:spPr>
          <a:xfrm>
            <a:off x="9394799" y="4707589"/>
            <a:ext cx="156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SCSS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804BED-F14C-515B-26C6-B7E081520684}"/>
              </a:ext>
            </a:extLst>
          </p:cNvPr>
          <p:cNvSpPr txBox="1"/>
          <p:nvPr/>
        </p:nvSpPr>
        <p:spPr>
          <a:xfrm>
            <a:off x="3089947" y="5769992"/>
            <a:ext cx="601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대충 몸에 좋은 기술만 썼다고 할 수 있겠다</a:t>
            </a:r>
            <a:r>
              <a:rPr lang="en-US" altLang="ko-KR" sz="2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  <a:endParaRPr lang="en-US" sz="28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7672E2-8603-650A-83FF-E62BD6E92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371" y="1556957"/>
            <a:ext cx="9535258" cy="3954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26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 descr="텍스트, 친필, 스크린샷, 폰트이(가) 표시된 사진&#10;&#10;자동 생성된 설명">
            <a:extLst>
              <a:ext uri="{FF2B5EF4-FFF2-40B4-BE49-F238E27FC236}">
                <a16:creationId xmlns:a16="http://schemas.microsoft.com/office/drawing/2014/main" id="{DF7212DF-40F4-5CED-6B6E-36C773B357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0" b="8900"/>
          <a:stretch>
            <a:fillRect/>
          </a:stretch>
        </p:blipFill>
        <p:spPr>
          <a:xfrm>
            <a:off x="5518216" y="1490125"/>
            <a:ext cx="4825326" cy="309639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1C2323-3651-435F-A154-6163C034F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8" y="-2312473"/>
            <a:ext cx="15530254" cy="116537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0EE2D6-58C5-4074-B834-25846B79D4AA}"/>
              </a:ext>
            </a:extLst>
          </p:cNvPr>
          <p:cNvSpPr txBox="1"/>
          <p:nvPr/>
        </p:nvSpPr>
        <p:spPr>
          <a:xfrm>
            <a:off x="1480437" y="1490125"/>
            <a:ext cx="5159852" cy="21691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타입스크립트</a:t>
            </a:r>
            <a:r>
              <a:rPr lang="en-US" altLang="ko-KR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</a:t>
            </a:r>
          </a:p>
          <a:p>
            <a:r>
              <a:rPr lang="ko-KR" altLang="en-US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어렵지 않아요</a:t>
            </a:r>
            <a:r>
              <a:rPr lang="en-US" altLang="ko-KR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endParaRPr lang="en-US" sz="2699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en-US" altLang="ko-KR" sz="2699" b="1" dirty="0">
                <a:solidFill>
                  <a:srgbClr val="02BE1D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any </a:t>
            </a:r>
            <a:r>
              <a:rPr lang="ko-KR" altLang="en-US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만 쓰면</a:t>
            </a:r>
            <a:endParaRPr lang="en-US" altLang="ko-KR" sz="2699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2699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당신도 타입스크립트 개발자</a:t>
            </a:r>
            <a:endParaRPr lang="en-US" sz="2699" b="1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756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179EF76C-E4AA-4821-AFC5-4741D8C2D783}"/>
              </a:ext>
            </a:extLst>
          </p:cNvPr>
          <p:cNvSpPr>
            <a:spLocks/>
          </p:cNvSpPr>
          <p:nvPr/>
        </p:nvSpPr>
        <p:spPr bwMode="auto">
          <a:xfrm rot="2757414">
            <a:off x="1775643" y="-1365166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2D269ED-2A1B-4346-99F5-42677750F507}"/>
              </a:ext>
            </a:extLst>
          </p:cNvPr>
          <p:cNvSpPr>
            <a:spLocks/>
          </p:cNvSpPr>
          <p:nvPr/>
        </p:nvSpPr>
        <p:spPr bwMode="auto">
          <a:xfrm rot="2757414">
            <a:off x="2492355" y="-12910603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14BABA7-A6AE-496D-8E22-CB337D07EE9E}"/>
              </a:ext>
            </a:extLst>
          </p:cNvPr>
          <p:cNvSpPr>
            <a:spLocks/>
          </p:cNvSpPr>
          <p:nvPr/>
        </p:nvSpPr>
        <p:spPr bwMode="auto">
          <a:xfrm rot="2757414">
            <a:off x="3209069" y="-12169541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BC27D67-7D59-4AF2-B31C-44FCC8150004}"/>
              </a:ext>
            </a:extLst>
          </p:cNvPr>
          <p:cNvSpPr>
            <a:spLocks/>
          </p:cNvSpPr>
          <p:nvPr/>
        </p:nvSpPr>
        <p:spPr bwMode="auto">
          <a:xfrm rot="2757414">
            <a:off x="3923766" y="-11428888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59DE9F8-340F-4D76-A21B-D863D4EB3972}"/>
              </a:ext>
            </a:extLst>
          </p:cNvPr>
          <p:cNvSpPr>
            <a:spLocks/>
          </p:cNvSpPr>
          <p:nvPr/>
        </p:nvSpPr>
        <p:spPr bwMode="auto">
          <a:xfrm rot="2757414">
            <a:off x="4640841" y="-10688682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94957B8-C698-4EEB-8909-FDDA626244B4}"/>
              </a:ext>
            </a:extLst>
          </p:cNvPr>
          <p:cNvSpPr>
            <a:spLocks/>
          </p:cNvSpPr>
          <p:nvPr/>
        </p:nvSpPr>
        <p:spPr bwMode="auto">
          <a:xfrm rot="2757414">
            <a:off x="5357555" y="-9947619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5AFE4C4-37B7-48A3-9A2C-D79C4BD93B8C}"/>
              </a:ext>
            </a:extLst>
          </p:cNvPr>
          <p:cNvSpPr>
            <a:spLocks/>
          </p:cNvSpPr>
          <p:nvPr/>
        </p:nvSpPr>
        <p:spPr bwMode="auto">
          <a:xfrm rot="2757414">
            <a:off x="6074268" y="-9206557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tx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prstClr val="black">
                <a:alpha val="46000"/>
              </a:prst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58367E66-6B4B-4867-A387-D6CB19577B4B}"/>
              </a:ext>
            </a:extLst>
          </p:cNvPr>
          <p:cNvSpPr>
            <a:spLocks/>
          </p:cNvSpPr>
          <p:nvPr/>
        </p:nvSpPr>
        <p:spPr bwMode="auto">
          <a:xfrm rot="2757414">
            <a:off x="6790982" y="-8465495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2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2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2C1ADA82-217D-4B0E-B1E3-E404E3C1F1C8}"/>
              </a:ext>
            </a:extLst>
          </p:cNvPr>
          <p:cNvSpPr>
            <a:spLocks/>
          </p:cNvSpPr>
          <p:nvPr/>
        </p:nvSpPr>
        <p:spPr bwMode="auto">
          <a:xfrm rot="2757414">
            <a:off x="7506040" y="-7726144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5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5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BCF5BFFF-E719-4D60-98B7-A177FD42A9DA}"/>
              </a:ext>
            </a:extLst>
          </p:cNvPr>
          <p:cNvSpPr>
            <a:spLocks/>
          </p:cNvSpPr>
          <p:nvPr/>
        </p:nvSpPr>
        <p:spPr bwMode="auto">
          <a:xfrm rot="2757414">
            <a:off x="8222392" y="-6984226"/>
            <a:ext cx="324284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4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4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9FA472A-F0E6-411D-BEE1-9C014CBBC5D8}"/>
              </a:ext>
            </a:extLst>
          </p:cNvPr>
          <p:cNvSpPr>
            <a:spLocks/>
          </p:cNvSpPr>
          <p:nvPr/>
        </p:nvSpPr>
        <p:spPr bwMode="auto">
          <a:xfrm rot="2757414">
            <a:off x="9400524" y="-5025030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3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3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B8C3C395-3F42-40E2-A875-6A3F0567F9C1}"/>
              </a:ext>
            </a:extLst>
          </p:cNvPr>
          <p:cNvSpPr>
            <a:spLocks/>
          </p:cNvSpPr>
          <p:nvPr/>
        </p:nvSpPr>
        <p:spPr bwMode="auto">
          <a:xfrm rot="2757414">
            <a:off x="9654525" y="-5504670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6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DB98F7C2-C6C1-4188-B806-BB48E9C7CA63}"/>
              </a:ext>
            </a:extLst>
          </p:cNvPr>
          <p:cNvSpPr>
            <a:spLocks/>
          </p:cNvSpPr>
          <p:nvPr/>
        </p:nvSpPr>
        <p:spPr bwMode="auto">
          <a:xfrm rot="2757414">
            <a:off x="10369583" y="-4765319"/>
            <a:ext cx="3240460" cy="20571321"/>
          </a:xfrm>
          <a:custGeom>
            <a:avLst/>
            <a:gdLst>
              <a:gd name="T0" fmla="*/ 913 w 2188"/>
              <a:gd name="T1" fmla="*/ 14034 h 14034"/>
              <a:gd name="T2" fmla="*/ 734 w 2188"/>
              <a:gd name="T3" fmla="*/ 13676 h 14034"/>
              <a:gd name="T4" fmla="*/ 373 w 2188"/>
              <a:gd name="T5" fmla="*/ 12854 h 14034"/>
              <a:gd name="T6" fmla="*/ 0 w 2188"/>
              <a:gd name="T7" fmla="*/ 11337 h 14034"/>
              <a:gd name="T8" fmla="*/ 376 w 2188"/>
              <a:gd name="T9" fmla="*/ 9820 h 14034"/>
              <a:gd name="T10" fmla="*/ 738 w 2188"/>
              <a:gd name="T11" fmla="*/ 8998 h 14034"/>
              <a:gd name="T12" fmla="*/ 1072 w 2188"/>
              <a:gd name="T13" fmla="*/ 8236 h 14034"/>
              <a:gd name="T14" fmla="*/ 1388 w 2188"/>
              <a:gd name="T15" fmla="*/ 7017 h 14034"/>
              <a:gd name="T16" fmla="*/ 1068 w 2188"/>
              <a:gd name="T17" fmla="*/ 5792 h 14034"/>
              <a:gd name="T18" fmla="*/ 735 w 2188"/>
              <a:gd name="T19" fmla="*/ 5037 h 14034"/>
              <a:gd name="T20" fmla="*/ 734 w 2188"/>
              <a:gd name="T21" fmla="*/ 5036 h 14034"/>
              <a:gd name="T22" fmla="*/ 373 w 2188"/>
              <a:gd name="T23" fmla="*/ 4214 h 14034"/>
              <a:gd name="T24" fmla="*/ 0 w 2188"/>
              <a:gd name="T25" fmla="*/ 2697 h 14034"/>
              <a:gd name="T26" fmla="*/ 376 w 2188"/>
              <a:gd name="T27" fmla="*/ 1180 h 14034"/>
              <a:gd name="T28" fmla="*/ 739 w 2188"/>
              <a:gd name="T29" fmla="*/ 357 h 14034"/>
              <a:gd name="T30" fmla="*/ 918 w 2188"/>
              <a:gd name="T31" fmla="*/ 0 h 14034"/>
              <a:gd name="T32" fmla="*/ 1633 w 2188"/>
              <a:gd name="T33" fmla="*/ 359 h 14034"/>
              <a:gd name="T34" fmla="*/ 1453 w 2188"/>
              <a:gd name="T35" fmla="*/ 717 h 14034"/>
              <a:gd name="T36" fmla="*/ 1118 w 2188"/>
              <a:gd name="T37" fmla="*/ 1478 h 14034"/>
              <a:gd name="T38" fmla="*/ 800 w 2188"/>
              <a:gd name="T39" fmla="*/ 2697 h 14034"/>
              <a:gd name="T40" fmla="*/ 1116 w 2188"/>
              <a:gd name="T41" fmla="*/ 3916 h 14034"/>
              <a:gd name="T42" fmla="*/ 1449 w 2188"/>
              <a:gd name="T43" fmla="*/ 4677 h 14034"/>
              <a:gd name="T44" fmla="*/ 1812 w 2188"/>
              <a:gd name="T45" fmla="*/ 5500 h 14034"/>
              <a:gd name="T46" fmla="*/ 2188 w 2188"/>
              <a:gd name="T47" fmla="*/ 7017 h 14034"/>
              <a:gd name="T48" fmla="*/ 1815 w 2188"/>
              <a:gd name="T49" fmla="*/ 8534 h 14034"/>
              <a:gd name="T50" fmla="*/ 1454 w 2188"/>
              <a:gd name="T51" fmla="*/ 9356 h 14034"/>
              <a:gd name="T52" fmla="*/ 1453 w 2188"/>
              <a:gd name="T53" fmla="*/ 9357 h 14034"/>
              <a:gd name="T54" fmla="*/ 1118 w 2188"/>
              <a:gd name="T55" fmla="*/ 10118 h 14034"/>
              <a:gd name="T56" fmla="*/ 800 w 2188"/>
              <a:gd name="T57" fmla="*/ 11337 h 14034"/>
              <a:gd name="T58" fmla="*/ 1116 w 2188"/>
              <a:gd name="T59" fmla="*/ 12556 h 14034"/>
              <a:gd name="T60" fmla="*/ 1450 w 2188"/>
              <a:gd name="T61" fmla="*/ 13318 h 14034"/>
              <a:gd name="T62" fmla="*/ 1628 w 2188"/>
              <a:gd name="T63" fmla="*/ 13676 h 14034"/>
              <a:gd name="T64" fmla="*/ 913 w 2188"/>
              <a:gd name="T65" fmla="*/ 14034 h 14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88" h="14034">
                <a:moveTo>
                  <a:pt x="913" y="14034"/>
                </a:moveTo>
                <a:cubicBezTo>
                  <a:pt x="734" y="13676"/>
                  <a:pt x="734" y="13676"/>
                  <a:pt x="734" y="13676"/>
                </a:cubicBezTo>
                <a:cubicBezTo>
                  <a:pt x="727" y="13661"/>
                  <a:pt x="551" y="13308"/>
                  <a:pt x="373" y="12854"/>
                </a:cubicBezTo>
                <a:cubicBezTo>
                  <a:pt x="126" y="12219"/>
                  <a:pt x="0" y="11709"/>
                  <a:pt x="0" y="11337"/>
                </a:cubicBezTo>
                <a:cubicBezTo>
                  <a:pt x="0" y="10965"/>
                  <a:pt x="126" y="10454"/>
                  <a:pt x="376" y="9820"/>
                </a:cubicBezTo>
                <a:cubicBezTo>
                  <a:pt x="553" y="9368"/>
                  <a:pt x="729" y="9017"/>
                  <a:pt x="738" y="8998"/>
                </a:cubicBezTo>
                <a:cubicBezTo>
                  <a:pt x="745" y="8984"/>
                  <a:pt x="910" y="8651"/>
                  <a:pt x="1072" y="8236"/>
                </a:cubicBezTo>
                <a:cubicBezTo>
                  <a:pt x="1276" y="7713"/>
                  <a:pt x="1388" y="7280"/>
                  <a:pt x="1388" y="7017"/>
                </a:cubicBezTo>
                <a:cubicBezTo>
                  <a:pt x="1388" y="6753"/>
                  <a:pt x="1274" y="6318"/>
                  <a:pt x="1068" y="5792"/>
                </a:cubicBezTo>
                <a:cubicBezTo>
                  <a:pt x="902" y="5371"/>
                  <a:pt x="736" y="5040"/>
                  <a:pt x="735" y="5037"/>
                </a:cubicBezTo>
                <a:cubicBezTo>
                  <a:pt x="734" y="5036"/>
                  <a:pt x="734" y="5036"/>
                  <a:pt x="734" y="5036"/>
                </a:cubicBezTo>
                <a:cubicBezTo>
                  <a:pt x="727" y="5021"/>
                  <a:pt x="551" y="4668"/>
                  <a:pt x="373" y="4214"/>
                </a:cubicBezTo>
                <a:cubicBezTo>
                  <a:pt x="126" y="3579"/>
                  <a:pt x="0" y="3069"/>
                  <a:pt x="0" y="2697"/>
                </a:cubicBezTo>
                <a:cubicBezTo>
                  <a:pt x="0" y="2325"/>
                  <a:pt x="126" y="1814"/>
                  <a:pt x="376" y="1180"/>
                </a:cubicBezTo>
                <a:cubicBezTo>
                  <a:pt x="554" y="725"/>
                  <a:pt x="731" y="372"/>
                  <a:pt x="739" y="357"/>
                </a:cubicBezTo>
                <a:cubicBezTo>
                  <a:pt x="918" y="0"/>
                  <a:pt x="918" y="0"/>
                  <a:pt x="918" y="0"/>
                </a:cubicBezTo>
                <a:cubicBezTo>
                  <a:pt x="1633" y="359"/>
                  <a:pt x="1633" y="359"/>
                  <a:pt x="1633" y="359"/>
                </a:cubicBezTo>
                <a:cubicBezTo>
                  <a:pt x="1453" y="717"/>
                  <a:pt x="1453" y="717"/>
                  <a:pt x="1453" y="717"/>
                </a:cubicBezTo>
                <a:cubicBezTo>
                  <a:pt x="1450" y="724"/>
                  <a:pt x="1282" y="1059"/>
                  <a:pt x="1118" y="1478"/>
                </a:cubicBezTo>
                <a:cubicBezTo>
                  <a:pt x="913" y="2001"/>
                  <a:pt x="800" y="2434"/>
                  <a:pt x="800" y="2697"/>
                </a:cubicBezTo>
                <a:cubicBezTo>
                  <a:pt x="800" y="2960"/>
                  <a:pt x="912" y="3393"/>
                  <a:pt x="1116" y="3916"/>
                </a:cubicBezTo>
                <a:cubicBezTo>
                  <a:pt x="1277" y="4329"/>
                  <a:pt x="1441" y="4660"/>
                  <a:pt x="1449" y="4677"/>
                </a:cubicBezTo>
                <a:cubicBezTo>
                  <a:pt x="1458" y="4695"/>
                  <a:pt x="1634" y="5047"/>
                  <a:pt x="1812" y="5500"/>
                </a:cubicBezTo>
                <a:cubicBezTo>
                  <a:pt x="2062" y="6134"/>
                  <a:pt x="2188" y="6645"/>
                  <a:pt x="2188" y="7017"/>
                </a:cubicBezTo>
                <a:cubicBezTo>
                  <a:pt x="2188" y="7389"/>
                  <a:pt x="2062" y="7899"/>
                  <a:pt x="1815" y="8534"/>
                </a:cubicBezTo>
                <a:cubicBezTo>
                  <a:pt x="1637" y="8988"/>
                  <a:pt x="1461" y="9341"/>
                  <a:pt x="1454" y="9356"/>
                </a:cubicBezTo>
                <a:cubicBezTo>
                  <a:pt x="1453" y="9357"/>
                  <a:pt x="1453" y="9357"/>
                  <a:pt x="1453" y="9357"/>
                </a:cubicBezTo>
                <a:cubicBezTo>
                  <a:pt x="1452" y="9360"/>
                  <a:pt x="1283" y="9697"/>
                  <a:pt x="1118" y="10118"/>
                </a:cubicBezTo>
                <a:cubicBezTo>
                  <a:pt x="913" y="10641"/>
                  <a:pt x="800" y="11074"/>
                  <a:pt x="800" y="11337"/>
                </a:cubicBezTo>
                <a:cubicBezTo>
                  <a:pt x="800" y="11600"/>
                  <a:pt x="912" y="12033"/>
                  <a:pt x="1116" y="12556"/>
                </a:cubicBezTo>
                <a:cubicBezTo>
                  <a:pt x="1281" y="12978"/>
                  <a:pt x="1448" y="13315"/>
                  <a:pt x="1450" y="13318"/>
                </a:cubicBezTo>
                <a:cubicBezTo>
                  <a:pt x="1628" y="13676"/>
                  <a:pt x="1628" y="13676"/>
                  <a:pt x="1628" y="13676"/>
                </a:cubicBezTo>
                <a:lnTo>
                  <a:pt x="913" y="14034"/>
                </a:lnTo>
                <a:close/>
              </a:path>
            </a:pathLst>
          </a:custGeom>
          <a:solidFill>
            <a:schemeClr val="accent6">
              <a:alpha val="88000"/>
            </a:schemeClr>
          </a:solidFill>
          <a:ln>
            <a:noFill/>
          </a:ln>
          <a:effectLst>
            <a:outerShdw blurRad="1003300" dist="38100" dir="10800000" algn="r" rotWithShape="0">
              <a:schemeClr val="accent1">
                <a:lumMod val="75000"/>
                <a:alpha val="46000"/>
              </a:schemeClr>
            </a:outerShdw>
          </a:effec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C1C607-E853-42F5-80C3-2E49CFE37D8A}"/>
              </a:ext>
            </a:extLst>
          </p:cNvPr>
          <p:cNvSpPr/>
          <p:nvPr/>
        </p:nvSpPr>
        <p:spPr>
          <a:xfrm>
            <a:off x="2438083" y="447"/>
            <a:ext cx="9753917" cy="6857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560BA92-F7B7-4D9D-BD9F-B29CA0DB85EB}"/>
              </a:ext>
            </a:extLst>
          </p:cNvPr>
          <p:cNvSpPr txBox="1">
            <a:spLocks/>
          </p:cNvSpPr>
          <p:nvPr/>
        </p:nvSpPr>
        <p:spPr>
          <a:xfrm>
            <a:off x="11603666" y="6140457"/>
            <a:ext cx="162261" cy="291343"/>
          </a:xfrm>
          <a:prstGeom prst="rect">
            <a:avLst/>
          </a:prstGeom>
        </p:spPr>
        <p:txBody>
          <a:bodyPr vert="horz" wrap="none" lIns="60952" tIns="30476" rIns="60952" bIns="30476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600" b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pPr algn="ctr"/>
              <a:t>6</a:t>
            </a:fld>
            <a:endParaRPr lang="en-US" sz="900" b="1">
              <a:solidFill>
                <a:schemeClr val="accent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1B920-470A-45CB-A3E1-B209518D2317}"/>
              </a:ext>
            </a:extLst>
          </p:cNvPr>
          <p:cNvSpPr txBox="1"/>
          <p:nvPr/>
        </p:nvSpPr>
        <p:spPr>
          <a:xfrm rot="16200000">
            <a:off x="11198703" y="798032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massive 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496401-821C-442B-82C2-3D8028B179D2}"/>
              </a:ext>
            </a:extLst>
          </p:cNvPr>
          <p:cNvSpPr/>
          <p:nvPr/>
        </p:nvSpPr>
        <p:spPr>
          <a:xfrm>
            <a:off x="6923817" y="447"/>
            <a:ext cx="5268184" cy="68571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35C3C-4E56-4CF9-BB8F-D3C92D4C6BA5}"/>
              </a:ext>
            </a:extLst>
          </p:cNvPr>
          <p:cNvSpPr txBox="1"/>
          <p:nvPr/>
        </p:nvSpPr>
        <p:spPr>
          <a:xfrm>
            <a:off x="2980481" y="746889"/>
            <a:ext cx="2304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발표 이렇게 구성했다</a:t>
            </a:r>
            <a:endParaRPr lang="en-US" sz="4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0B49DF-2301-4914-88FD-ACFF737E76C5}"/>
              </a:ext>
            </a:extLst>
          </p:cNvPr>
          <p:cNvSpPr/>
          <p:nvPr/>
        </p:nvSpPr>
        <p:spPr>
          <a:xfrm>
            <a:off x="2980481" y="2804370"/>
            <a:ext cx="658013" cy="4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592A59-421F-4102-B5B4-A64ABE3FA542}"/>
              </a:ext>
            </a:extLst>
          </p:cNvPr>
          <p:cNvGrpSpPr/>
          <p:nvPr/>
        </p:nvGrpSpPr>
        <p:grpSpPr>
          <a:xfrm>
            <a:off x="8299144" y="1432395"/>
            <a:ext cx="2213689" cy="1271993"/>
            <a:chOff x="11296779" y="6601222"/>
            <a:chExt cx="4427953" cy="25443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E03C22-5EBD-4976-A589-F940836BD9F2}"/>
                </a:ext>
              </a:extLst>
            </p:cNvPr>
            <p:cNvSpPr txBox="1"/>
            <p:nvPr/>
          </p:nvSpPr>
          <p:spPr>
            <a:xfrm>
              <a:off x="11296779" y="6601222"/>
              <a:ext cx="2311137" cy="1538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4399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01.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862E60-9813-48FF-92ED-CE1468507AAA}"/>
                </a:ext>
              </a:extLst>
            </p:cNvPr>
            <p:cNvSpPr txBox="1"/>
            <p:nvPr/>
          </p:nvSpPr>
          <p:spPr>
            <a:xfrm>
              <a:off x="13576274" y="6769114"/>
              <a:ext cx="1696839" cy="80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000" dirty="0" err="1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백엔드</a:t>
              </a:r>
              <a:endParaRPr lang="en-US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FE4249-A47D-4678-AAE0-FDB676E1B601}"/>
                </a:ext>
              </a:extLst>
            </p:cNvPr>
            <p:cNvSpPr txBox="1"/>
            <p:nvPr/>
          </p:nvSpPr>
          <p:spPr>
            <a:xfrm>
              <a:off x="13623883" y="7852709"/>
              <a:ext cx="2100849" cy="1292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 err="1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백엔드가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프로젝트에서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알아야 하는 것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F1AF72-223D-45FA-96F9-11BF318131E2}"/>
                </a:ext>
              </a:extLst>
            </p:cNvPr>
            <p:cNvCxnSpPr>
              <a:cxnSpLocks/>
            </p:cNvCxnSpPr>
            <p:nvPr/>
          </p:nvCxnSpPr>
          <p:spPr>
            <a:xfrm>
              <a:off x="13730288" y="7743674"/>
              <a:ext cx="350837" cy="0"/>
            </a:xfrm>
            <a:prstGeom prst="line">
              <a:avLst/>
            </a:prstGeom>
            <a:ln w="254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570977-52AC-4F1A-9FCF-55F48E2E8860}"/>
              </a:ext>
            </a:extLst>
          </p:cNvPr>
          <p:cNvGrpSpPr/>
          <p:nvPr/>
        </p:nvGrpSpPr>
        <p:grpSpPr>
          <a:xfrm>
            <a:off x="8287756" y="3087933"/>
            <a:ext cx="2391713" cy="1086418"/>
            <a:chOff x="11296779" y="6601222"/>
            <a:chExt cx="4784050" cy="21731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FC51A67-21CD-49A2-94E2-5F3AE14C306E}"/>
                </a:ext>
              </a:extLst>
            </p:cNvPr>
            <p:cNvSpPr txBox="1"/>
            <p:nvPr/>
          </p:nvSpPr>
          <p:spPr>
            <a:xfrm>
              <a:off x="11296779" y="6601222"/>
              <a:ext cx="2311139" cy="1538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399" dirty="0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02.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5B2FD0-0071-40FE-BA3C-68D22C727C8E}"/>
                </a:ext>
              </a:extLst>
            </p:cNvPr>
            <p:cNvSpPr txBox="1"/>
            <p:nvPr/>
          </p:nvSpPr>
          <p:spPr>
            <a:xfrm>
              <a:off x="13499016" y="6889256"/>
              <a:ext cx="2581813" cy="80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000" dirty="0" err="1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프론트엔드</a:t>
              </a:r>
              <a:endParaRPr lang="en-US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A037C2-8ED3-43C8-8C9E-BD73BEB96EE9}"/>
                </a:ext>
              </a:extLst>
            </p:cNvPr>
            <p:cNvSpPr txBox="1"/>
            <p:nvPr/>
          </p:nvSpPr>
          <p:spPr>
            <a:xfrm>
              <a:off x="13595839" y="7850891"/>
              <a:ext cx="2100850" cy="923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UI,</a:t>
              </a:r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UX</a:t>
              </a:r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는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이렇게 하는 것</a:t>
              </a:r>
              <a:endParaRPr lang="en-US" altLang="ko-KR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6B7FB79-16E9-4252-AAE0-EB255D1EE7E6}"/>
                </a:ext>
              </a:extLst>
            </p:cNvPr>
            <p:cNvCxnSpPr>
              <a:cxnSpLocks/>
            </p:cNvCxnSpPr>
            <p:nvPr/>
          </p:nvCxnSpPr>
          <p:spPr>
            <a:xfrm>
              <a:off x="13730288" y="7743674"/>
              <a:ext cx="350837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E88C80-6553-457D-9211-F52E9683CCE5}"/>
              </a:ext>
            </a:extLst>
          </p:cNvPr>
          <p:cNvGrpSpPr/>
          <p:nvPr/>
        </p:nvGrpSpPr>
        <p:grpSpPr>
          <a:xfrm>
            <a:off x="8299137" y="4743470"/>
            <a:ext cx="2540946" cy="895560"/>
            <a:chOff x="11296779" y="6601222"/>
            <a:chExt cx="5082553" cy="179135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DD4B54-ACC1-4230-AD21-8E3FA13B5389}"/>
                </a:ext>
              </a:extLst>
            </p:cNvPr>
            <p:cNvSpPr txBox="1"/>
            <p:nvPr/>
          </p:nvSpPr>
          <p:spPr>
            <a:xfrm>
              <a:off x="11296779" y="6601222"/>
              <a:ext cx="2311137" cy="1538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399">
                  <a:solidFill>
                    <a:schemeClr val="bg1"/>
                  </a:solidFill>
                  <a:latin typeface="Open Sans Bold" panose="020B0806030504020204" pitchFamily="34" charset="0"/>
                  <a:ea typeface="Open Sans Bold" panose="020B0806030504020204" pitchFamily="34" charset="0"/>
                  <a:cs typeface="Open Sans Bold" panose="020B0806030504020204" pitchFamily="34" charset="0"/>
                </a:rPr>
                <a:t>03.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835FF7-27ED-463A-93F5-B46C41702A52}"/>
                </a:ext>
              </a:extLst>
            </p:cNvPr>
            <p:cNvSpPr txBox="1"/>
            <p:nvPr/>
          </p:nvSpPr>
          <p:spPr>
            <a:xfrm>
              <a:off x="13573071" y="6835352"/>
              <a:ext cx="2806261" cy="80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0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후기 및 시연</a:t>
              </a:r>
              <a:endParaRPr lang="en-US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83392A-F2C8-45D4-9CAB-C5AA7993C43C}"/>
                </a:ext>
              </a:extLst>
            </p:cNvPr>
            <p:cNvSpPr txBox="1"/>
            <p:nvPr/>
          </p:nvSpPr>
          <p:spPr>
            <a:xfrm>
              <a:off x="13603499" y="7838505"/>
              <a:ext cx="2299647" cy="554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눈으로만 보세요</a:t>
              </a:r>
              <a:endParaRPr lang="en-US" sz="1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519C45-7FD9-4AEA-B271-220B50E2A178}"/>
                </a:ext>
              </a:extLst>
            </p:cNvPr>
            <p:cNvCxnSpPr>
              <a:cxnSpLocks/>
            </p:cNvCxnSpPr>
            <p:nvPr/>
          </p:nvCxnSpPr>
          <p:spPr>
            <a:xfrm>
              <a:off x="13730288" y="7743674"/>
              <a:ext cx="350837" cy="0"/>
            </a:xfrm>
            <a:prstGeom prst="line">
              <a:avLst/>
            </a:prstGeom>
            <a:ln w="254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520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5334E-7 -3.51852E-6 L -0.7447 1.2828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3337E-7 4.62963E-6 L -0.74469 1.2828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8201E-6 -1.48148E-6 L -0.74469 1.28287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068E-6 2.40741E-6 L -0.74469 1.2828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0.74466 1.2828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0" y="641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1233E-6 1.85185E-7 L -0.74469 1.28287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21E-6 -1.66667E-6 L -0.74469 1.2828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2967E-6 -3.51852E-6 L -0.74469 1.2828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304E-6 1.85185E-6 L -0.7447 1.2828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5132E-6 4.25926E-6 L -0.74469 1.28287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7 L -0.74467 1.2828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0" y="641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8409E-7 -2.22222E-6 L -0.7447 1.28287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888E-7 3.14815E-6 L -0.74469 1.28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35" y="641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B1B592A-2BAB-47B8-B11E-BD893BC5E7B0}"/>
              </a:ext>
            </a:extLst>
          </p:cNvPr>
          <p:cNvGrpSpPr/>
          <p:nvPr/>
        </p:nvGrpSpPr>
        <p:grpSpPr>
          <a:xfrm>
            <a:off x="-27630" y="-8075463"/>
            <a:ext cx="6499978" cy="14050490"/>
            <a:chOff x="651501" y="-18532539"/>
            <a:chExt cx="14301814" cy="30915102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C6BDDBF-B46A-40B8-BCFC-9BA860DA9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3470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296FE3E8-5AE2-4AAB-A922-39F6D6D17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01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7D12C30-E337-4441-A82B-652EB43CC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833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59389EA-297F-44E5-A20B-E66BABC17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167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821DE54-018F-444F-AB50-D407AEBC0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5923" y="-18532539"/>
              <a:ext cx="4873422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9B2F2B4-B15C-4CC7-A0E5-1EF326E93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255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ABB3B985-9E7D-42FB-A61D-831BC5E26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589" y="-18532539"/>
              <a:ext cx="4869845" cy="30915102"/>
            </a:xfrm>
            <a:custGeom>
              <a:avLst/>
              <a:gdLst>
                <a:gd name="T0" fmla="*/ 913 w 2188"/>
                <a:gd name="T1" fmla="*/ 14034 h 14034"/>
                <a:gd name="T2" fmla="*/ 734 w 2188"/>
                <a:gd name="T3" fmla="*/ 13676 h 14034"/>
                <a:gd name="T4" fmla="*/ 373 w 2188"/>
                <a:gd name="T5" fmla="*/ 12854 h 14034"/>
                <a:gd name="T6" fmla="*/ 0 w 2188"/>
                <a:gd name="T7" fmla="*/ 11337 h 14034"/>
                <a:gd name="T8" fmla="*/ 376 w 2188"/>
                <a:gd name="T9" fmla="*/ 9820 h 14034"/>
                <a:gd name="T10" fmla="*/ 738 w 2188"/>
                <a:gd name="T11" fmla="*/ 8998 h 14034"/>
                <a:gd name="T12" fmla="*/ 1072 w 2188"/>
                <a:gd name="T13" fmla="*/ 8236 h 14034"/>
                <a:gd name="T14" fmla="*/ 1388 w 2188"/>
                <a:gd name="T15" fmla="*/ 7017 h 14034"/>
                <a:gd name="T16" fmla="*/ 1068 w 2188"/>
                <a:gd name="T17" fmla="*/ 5792 h 14034"/>
                <a:gd name="T18" fmla="*/ 735 w 2188"/>
                <a:gd name="T19" fmla="*/ 5037 h 14034"/>
                <a:gd name="T20" fmla="*/ 734 w 2188"/>
                <a:gd name="T21" fmla="*/ 5036 h 14034"/>
                <a:gd name="T22" fmla="*/ 373 w 2188"/>
                <a:gd name="T23" fmla="*/ 4214 h 14034"/>
                <a:gd name="T24" fmla="*/ 0 w 2188"/>
                <a:gd name="T25" fmla="*/ 2697 h 14034"/>
                <a:gd name="T26" fmla="*/ 376 w 2188"/>
                <a:gd name="T27" fmla="*/ 1180 h 14034"/>
                <a:gd name="T28" fmla="*/ 739 w 2188"/>
                <a:gd name="T29" fmla="*/ 357 h 14034"/>
                <a:gd name="T30" fmla="*/ 918 w 2188"/>
                <a:gd name="T31" fmla="*/ 0 h 14034"/>
                <a:gd name="T32" fmla="*/ 1633 w 2188"/>
                <a:gd name="T33" fmla="*/ 359 h 14034"/>
                <a:gd name="T34" fmla="*/ 1453 w 2188"/>
                <a:gd name="T35" fmla="*/ 717 h 14034"/>
                <a:gd name="T36" fmla="*/ 1118 w 2188"/>
                <a:gd name="T37" fmla="*/ 1478 h 14034"/>
                <a:gd name="T38" fmla="*/ 800 w 2188"/>
                <a:gd name="T39" fmla="*/ 2697 h 14034"/>
                <a:gd name="T40" fmla="*/ 1116 w 2188"/>
                <a:gd name="T41" fmla="*/ 3916 h 14034"/>
                <a:gd name="T42" fmla="*/ 1449 w 2188"/>
                <a:gd name="T43" fmla="*/ 4677 h 14034"/>
                <a:gd name="T44" fmla="*/ 1812 w 2188"/>
                <a:gd name="T45" fmla="*/ 5500 h 14034"/>
                <a:gd name="T46" fmla="*/ 2188 w 2188"/>
                <a:gd name="T47" fmla="*/ 7017 h 14034"/>
                <a:gd name="T48" fmla="*/ 1815 w 2188"/>
                <a:gd name="T49" fmla="*/ 8534 h 14034"/>
                <a:gd name="T50" fmla="*/ 1454 w 2188"/>
                <a:gd name="T51" fmla="*/ 9356 h 14034"/>
                <a:gd name="T52" fmla="*/ 1453 w 2188"/>
                <a:gd name="T53" fmla="*/ 9357 h 14034"/>
                <a:gd name="T54" fmla="*/ 1118 w 2188"/>
                <a:gd name="T55" fmla="*/ 10118 h 14034"/>
                <a:gd name="T56" fmla="*/ 800 w 2188"/>
                <a:gd name="T57" fmla="*/ 11337 h 14034"/>
                <a:gd name="T58" fmla="*/ 1116 w 2188"/>
                <a:gd name="T59" fmla="*/ 12556 h 14034"/>
                <a:gd name="T60" fmla="*/ 1450 w 2188"/>
                <a:gd name="T61" fmla="*/ 13318 h 14034"/>
                <a:gd name="T62" fmla="*/ 1628 w 2188"/>
                <a:gd name="T63" fmla="*/ 13676 h 14034"/>
                <a:gd name="T64" fmla="*/ 913 w 2188"/>
                <a:gd name="T65" fmla="*/ 14034 h 1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8" h="14034">
                  <a:moveTo>
                    <a:pt x="913" y="14034"/>
                  </a:moveTo>
                  <a:cubicBezTo>
                    <a:pt x="734" y="13676"/>
                    <a:pt x="734" y="13676"/>
                    <a:pt x="734" y="13676"/>
                  </a:cubicBezTo>
                  <a:cubicBezTo>
                    <a:pt x="727" y="13661"/>
                    <a:pt x="551" y="13308"/>
                    <a:pt x="373" y="12854"/>
                  </a:cubicBezTo>
                  <a:cubicBezTo>
                    <a:pt x="126" y="12219"/>
                    <a:pt x="0" y="11709"/>
                    <a:pt x="0" y="11337"/>
                  </a:cubicBezTo>
                  <a:cubicBezTo>
                    <a:pt x="0" y="10965"/>
                    <a:pt x="126" y="10454"/>
                    <a:pt x="376" y="9820"/>
                  </a:cubicBezTo>
                  <a:cubicBezTo>
                    <a:pt x="553" y="9368"/>
                    <a:pt x="729" y="9017"/>
                    <a:pt x="738" y="8998"/>
                  </a:cubicBezTo>
                  <a:cubicBezTo>
                    <a:pt x="745" y="8984"/>
                    <a:pt x="910" y="8651"/>
                    <a:pt x="1072" y="8236"/>
                  </a:cubicBezTo>
                  <a:cubicBezTo>
                    <a:pt x="1276" y="7713"/>
                    <a:pt x="1388" y="7280"/>
                    <a:pt x="1388" y="7017"/>
                  </a:cubicBezTo>
                  <a:cubicBezTo>
                    <a:pt x="1388" y="6753"/>
                    <a:pt x="1274" y="6318"/>
                    <a:pt x="1068" y="5792"/>
                  </a:cubicBezTo>
                  <a:cubicBezTo>
                    <a:pt x="902" y="5371"/>
                    <a:pt x="736" y="5040"/>
                    <a:pt x="735" y="5037"/>
                  </a:cubicBezTo>
                  <a:cubicBezTo>
                    <a:pt x="734" y="5036"/>
                    <a:pt x="734" y="5036"/>
                    <a:pt x="734" y="5036"/>
                  </a:cubicBezTo>
                  <a:cubicBezTo>
                    <a:pt x="727" y="5021"/>
                    <a:pt x="551" y="4668"/>
                    <a:pt x="373" y="4214"/>
                  </a:cubicBezTo>
                  <a:cubicBezTo>
                    <a:pt x="126" y="3579"/>
                    <a:pt x="0" y="3069"/>
                    <a:pt x="0" y="2697"/>
                  </a:cubicBezTo>
                  <a:cubicBezTo>
                    <a:pt x="0" y="2325"/>
                    <a:pt x="126" y="1814"/>
                    <a:pt x="376" y="1180"/>
                  </a:cubicBezTo>
                  <a:cubicBezTo>
                    <a:pt x="554" y="725"/>
                    <a:pt x="731" y="372"/>
                    <a:pt x="739" y="357"/>
                  </a:cubicBezTo>
                  <a:cubicBezTo>
                    <a:pt x="918" y="0"/>
                    <a:pt x="918" y="0"/>
                    <a:pt x="918" y="0"/>
                  </a:cubicBezTo>
                  <a:cubicBezTo>
                    <a:pt x="1633" y="359"/>
                    <a:pt x="1633" y="359"/>
                    <a:pt x="1633" y="359"/>
                  </a:cubicBezTo>
                  <a:cubicBezTo>
                    <a:pt x="1453" y="717"/>
                    <a:pt x="1453" y="717"/>
                    <a:pt x="1453" y="717"/>
                  </a:cubicBezTo>
                  <a:cubicBezTo>
                    <a:pt x="1450" y="724"/>
                    <a:pt x="1282" y="1059"/>
                    <a:pt x="1118" y="1478"/>
                  </a:cubicBezTo>
                  <a:cubicBezTo>
                    <a:pt x="913" y="2001"/>
                    <a:pt x="800" y="2434"/>
                    <a:pt x="800" y="2697"/>
                  </a:cubicBezTo>
                  <a:cubicBezTo>
                    <a:pt x="800" y="2960"/>
                    <a:pt x="912" y="3393"/>
                    <a:pt x="1116" y="3916"/>
                  </a:cubicBezTo>
                  <a:cubicBezTo>
                    <a:pt x="1277" y="4329"/>
                    <a:pt x="1441" y="4660"/>
                    <a:pt x="1449" y="4677"/>
                  </a:cubicBezTo>
                  <a:cubicBezTo>
                    <a:pt x="1458" y="4695"/>
                    <a:pt x="1634" y="5047"/>
                    <a:pt x="1812" y="5500"/>
                  </a:cubicBezTo>
                  <a:cubicBezTo>
                    <a:pt x="2062" y="6134"/>
                    <a:pt x="2188" y="6645"/>
                    <a:pt x="2188" y="7017"/>
                  </a:cubicBezTo>
                  <a:cubicBezTo>
                    <a:pt x="2188" y="7389"/>
                    <a:pt x="2062" y="7899"/>
                    <a:pt x="1815" y="8534"/>
                  </a:cubicBezTo>
                  <a:cubicBezTo>
                    <a:pt x="1637" y="8988"/>
                    <a:pt x="1461" y="9341"/>
                    <a:pt x="1454" y="9356"/>
                  </a:cubicBezTo>
                  <a:cubicBezTo>
                    <a:pt x="1453" y="9357"/>
                    <a:pt x="1453" y="9357"/>
                    <a:pt x="1453" y="9357"/>
                  </a:cubicBezTo>
                  <a:cubicBezTo>
                    <a:pt x="1452" y="9360"/>
                    <a:pt x="1283" y="9697"/>
                    <a:pt x="1118" y="10118"/>
                  </a:cubicBezTo>
                  <a:cubicBezTo>
                    <a:pt x="913" y="10641"/>
                    <a:pt x="800" y="11074"/>
                    <a:pt x="800" y="11337"/>
                  </a:cubicBezTo>
                  <a:cubicBezTo>
                    <a:pt x="800" y="11600"/>
                    <a:pt x="912" y="12033"/>
                    <a:pt x="1116" y="12556"/>
                  </a:cubicBezTo>
                  <a:cubicBezTo>
                    <a:pt x="1281" y="12978"/>
                    <a:pt x="1448" y="13315"/>
                    <a:pt x="1450" y="13318"/>
                  </a:cubicBezTo>
                  <a:cubicBezTo>
                    <a:pt x="1628" y="13676"/>
                    <a:pt x="1628" y="13676"/>
                    <a:pt x="1628" y="13676"/>
                  </a:cubicBezTo>
                  <a:lnTo>
                    <a:pt x="913" y="140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1079500" dist="38100" dir="10800000" algn="r" rotWithShape="0">
                <a:prstClr val="black">
                  <a:alpha val="60000"/>
                </a:prstClr>
              </a:outerShdw>
            </a:effec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09CB482-82E0-487A-B73A-83A96AB99161}"/>
              </a:ext>
            </a:extLst>
          </p:cNvPr>
          <p:cNvSpPr/>
          <p:nvPr/>
        </p:nvSpPr>
        <p:spPr>
          <a:xfrm>
            <a:off x="6096000" y="-1141"/>
            <a:ext cx="6096000" cy="685710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03E416CC-493A-4857-B214-56DCC2334839}"/>
              </a:ext>
            </a:extLst>
          </p:cNvPr>
          <p:cNvSpPr>
            <a:spLocks noEditPoints="1"/>
          </p:cNvSpPr>
          <p:nvPr/>
        </p:nvSpPr>
        <p:spPr bwMode="auto">
          <a:xfrm>
            <a:off x="0" y="2034"/>
            <a:ext cx="6155523" cy="6857107"/>
          </a:xfrm>
          <a:custGeom>
            <a:avLst/>
            <a:gdLst>
              <a:gd name="T0" fmla="*/ 0 w 7756"/>
              <a:gd name="T1" fmla="*/ 0 h 8640"/>
              <a:gd name="T2" fmla="*/ 0 w 7756"/>
              <a:gd name="T3" fmla="*/ 8640 h 8640"/>
              <a:gd name="T4" fmla="*/ 7756 w 7756"/>
              <a:gd name="T5" fmla="*/ 8640 h 8640"/>
              <a:gd name="T6" fmla="*/ 7756 w 7756"/>
              <a:gd name="T7" fmla="*/ 0 h 8640"/>
              <a:gd name="T8" fmla="*/ 0 w 7756"/>
              <a:gd name="T9" fmla="*/ 0 h 8640"/>
              <a:gd name="T10" fmla="*/ 5231 w 7756"/>
              <a:gd name="T11" fmla="*/ 7148 h 8640"/>
              <a:gd name="T12" fmla="*/ 3872 w 7756"/>
              <a:gd name="T13" fmla="*/ 7148 h 8640"/>
              <a:gd name="T14" fmla="*/ 3872 w 7756"/>
              <a:gd name="T15" fmla="*/ 2744 h 8640"/>
              <a:gd name="T16" fmla="*/ 3805 w 7756"/>
              <a:gd name="T17" fmla="*/ 2744 h 8640"/>
              <a:gd name="T18" fmla="*/ 2527 w 7756"/>
              <a:gd name="T19" fmla="*/ 3636 h 8640"/>
              <a:gd name="T20" fmla="*/ 2527 w 7756"/>
              <a:gd name="T21" fmla="*/ 2434 h 8640"/>
              <a:gd name="T22" fmla="*/ 3872 w 7756"/>
              <a:gd name="T23" fmla="*/ 1494 h 8640"/>
              <a:gd name="T24" fmla="*/ 5231 w 7756"/>
              <a:gd name="T25" fmla="*/ 1494 h 8640"/>
              <a:gd name="T26" fmla="*/ 5231 w 7756"/>
              <a:gd name="T27" fmla="*/ 7148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756" h="8640">
                <a:moveTo>
                  <a:pt x="0" y="0"/>
                </a:moveTo>
                <a:lnTo>
                  <a:pt x="0" y="8640"/>
                </a:lnTo>
                <a:lnTo>
                  <a:pt x="7756" y="8640"/>
                </a:lnTo>
                <a:lnTo>
                  <a:pt x="7756" y="0"/>
                </a:lnTo>
                <a:lnTo>
                  <a:pt x="0" y="0"/>
                </a:lnTo>
                <a:close/>
                <a:moveTo>
                  <a:pt x="5231" y="7148"/>
                </a:moveTo>
                <a:lnTo>
                  <a:pt x="3872" y="7148"/>
                </a:lnTo>
                <a:lnTo>
                  <a:pt x="3872" y="2744"/>
                </a:lnTo>
                <a:lnTo>
                  <a:pt x="3805" y="2744"/>
                </a:lnTo>
                <a:lnTo>
                  <a:pt x="2527" y="3636"/>
                </a:lnTo>
                <a:lnTo>
                  <a:pt x="2527" y="2434"/>
                </a:lnTo>
                <a:lnTo>
                  <a:pt x="3872" y="1494"/>
                </a:lnTo>
                <a:lnTo>
                  <a:pt x="5231" y="1494"/>
                </a:lnTo>
                <a:lnTo>
                  <a:pt x="5231" y="7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939FF7-4505-427A-BF3A-F3276047AF09}"/>
              </a:ext>
            </a:extLst>
          </p:cNvPr>
          <p:cNvSpPr txBox="1"/>
          <p:nvPr/>
        </p:nvSpPr>
        <p:spPr>
          <a:xfrm>
            <a:off x="6310992" y="2136507"/>
            <a:ext cx="5101403" cy="2123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99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백엔드는</a:t>
            </a:r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딱 두개만 알면 된다</a:t>
            </a:r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en-US" altLang="ko-KR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JSON </a:t>
            </a:r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 </a:t>
            </a:r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299" dirty="0">
                <a:solidFill>
                  <a:srgbClr val="F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DB</a:t>
            </a:r>
          </a:p>
          <a:p>
            <a:pPr algn="ctr"/>
            <a:r>
              <a:rPr lang="en-US" altLang="ko-KR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DB  to</a:t>
            </a:r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</a:t>
            </a:r>
            <a:r>
              <a:rPr lang="en-US" altLang="ko-KR" sz="3299" dirty="0">
                <a:solidFill>
                  <a:srgbClr val="FF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JSON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25932C-2D10-46EE-BA27-B0CC31E0A0D7}"/>
              </a:ext>
            </a:extLst>
          </p:cNvPr>
          <p:cNvSpPr/>
          <p:nvPr/>
        </p:nvSpPr>
        <p:spPr>
          <a:xfrm>
            <a:off x="8440571" y="1746417"/>
            <a:ext cx="842247" cy="1072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4EE6BE-C5F8-47E7-897F-8C8533E823AA}"/>
              </a:ext>
            </a:extLst>
          </p:cNvPr>
          <p:cNvSpPr txBox="1"/>
          <p:nvPr/>
        </p:nvSpPr>
        <p:spPr>
          <a:xfrm>
            <a:off x="7241463" y="4622903"/>
            <a:ext cx="324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Pretendard Black" panose="02000A03000000020004" pitchFamily="50" charset="-127"/>
                <a:ea typeface="Pretendard Black" panose="02000A03000000020004" pitchFamily="50" charset="-127"/>
              </a:rPr>
              <a:t>이걸 스프링 부트로 하면 </a:t>
            </a:r>
            <a:r>
              <a:rPr lang="ko-KR" altLang="en-US" sz="1200" b="1" dirty="0" err="1">
                <a:latin typeface="Pretendard Black" panose="02000A03000000020004" pitchFamily="50" charset="-127"/>
                <a:ea typeface="Pretendard Black" panose="02000A03000000020004" pitchFamily="50" charset="-127"/>
              </a:rPr>
              <a:t>취업하는거다</a:t>
            </a:r>
            <a:endParaRPr lang="en-US" altLang="ko-KR" sz="1200" b="1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  <a:p>
            <a:pPr algn="ctr"/>
            <a:endParaRPr lang="en-US" altLang="ko-KR" sz="1200" b="1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  <a:p>
            <a:pPr algn="ctr"/>
            <a:r>
              <a:rPr lang="en-US" altLang="ko-KR" sz="1200" b="1" dirty="0">
                <a:latin typeface="Pretendard Black" panose="02000A03000000020004" pitchFamily="50" charset="-127"/>
                <a:ea typeface="Pretendard Black" panose="02000A03000000020004" pitchFamily="50" charset="-127"/>
              </a:rPr>
              <a:t>Spring Boot  ?  Good job  :  No job</a:t>
            </a:r>
            <a:endParaRPr lang="en-US" sz="1200" b="1" dirty="0"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1873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959E-6 7.40741E-7 L 1.4959E-6 1.2579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FEEFB948-8DDB-A732-783E-17837E20FF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0" r="24430"/>
          <a:stretch>
            <a:fillRect/>
          </a:stretch>
        </p:blipFill>
        <p:spPr>
          <a:xfrm>
            <a:off x="865436" y="2052640"/>
            <a:ext cx="3679177" cy="215011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BE3036-1C1A-48FE-A61D-3B213839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142719"/>
            <a:ext cx="12188888" cy="91416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F040BE4-06DE-4A5B-9DD8-26151E5949E6}"/>
              </a:ext>
            </a:extLst>
          </p:cNvPr>
          <p:cNvSpPr txBox="1"/>
          <p:nvPr/>
        </p:nvSpPr>
        <p:spPr>
          <a:xfrm>
            <a:off x="5870607" y="1366726"/>
            <a:ext cx="5315043" cy="1938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554">
              <a:defRPr/>
            </a:pPr>
            <a:r>
              <a:rPr lang="ko-KR" altLang="en-US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폼</a:t>
            </a:r>
            <a:r>
              <a:rPr lang="en-US" altLang="ko-KR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? </a:t>
            </a:r>
            <a:r>
              <a:rPr lang="ko-KR" altLang="en-US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모델</a:t>
            </a:r>
            <a:r>
              <a:rPr lang="en-US" altLang="ko-KR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?</a:t>
            </a:r>
            <a:r>
              <a:rPr lang="ko-KR" altLang="en-US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 필드</a:t>
            </a:r>
            <a:r>
              <a:rPr lang="en-US" altLang="ko-KR" sz="3999" b="1" dirty="0">
                <a:solidFill>
                  <a:srgbClr val="AEFCEE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?</a:t>
            </a:r>
            <a:endParaRPr lang="en-US" sz="3999" b="1" dirty="0">
              <a:solidFill>
                <a:srgbClr val="AEFCEE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Open Sans Extrabold" panose="020B0906030804020204" pitchFamily="34" charset="0"/>
            </a:endParaRPr>
          </a:p>
          <a:p>
            <a:pPr defTabSz="228554">
              <a:defRPr/>
            </a:pPr>
            <a:r>
              <a:rPr lang="en-US" sz="3999" b="1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REST_AUTH</a:t>
            </a:r>
            <a:r>
              <a:rPr lang="ko-KR" altLang="en-US" sz="3999" b="1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가</a:t>
            </a:r>
            <a:endParaRPr lang="en-US" sz="3999" b="1" dirty="0">
              <a:latin typeface="Noto Sans KR Black" panose="020B0A00000000000000" pitchFamily="34" charset="-127"/>
              <a:ea typeface="Noto Sans KR Black" panose="020B0A00000000000000" pitchFamily="34" charset="-127"/>
              <a:cs typeface="Open Sans Extrabold" panose="020B0906030804020204" pitchFamily="34" charset="0"/>
            </a:endParaRPr>
          </a:p>
          <a:p>
            <a:pPr defTabSz="228554">
              <a:defRPr/>
            </a:pPr>
            <a:r>
              <a:rPr lang="ko-KR" altLang="en-US" sz="3999" b="1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풀코스</a:t>
            </a:r>
            <a:r>
              <a:rPr lang="ko-KR" altLang="en-US" sz="3999" b="1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Open Sans Extrabold" panose="020B0906030804020204" pitchFamily="34" charset="0"/>
              </a:rPr>
              <a:t>로 제공해준다</a:t>
            </a:r>
            <a:endParaRPr lang="en-US" sz="3999" b="1" dirty="0">
              <a:latin typeface="Noto Sans KR Black" panose="020B0A00000000000000" pitchFamily="34" charset="-127"/>
              <a:ea typeface="Noto Sans KR Black" panose="020B0A00000000000000" pitchFamily="34" charset="-127"/>
              <a:cs typeface="Open Sans Extrabold" panose="020B0906030804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7C9428F-12CE-4C86-AE4B-2D47355AD960}"/>
              </a:ext>
            </a:extLst>
          </p:cNvPr>
          <p:cNvSpPr/>
          <p:nvPr/>
        </p:nvSpPr>
        <p:spPr>
          <a:xfrm>
            <a:off x="5957791" y="3487986"/>
            <a:ext cx="3511282" cy="1599993"/>
          </a:xfrm>
          <a:prstGeom prst="roundRect">
            <a:avLst>
              <a:gd name="adj" fmla="val 16954"/>
            </a:avLst>
          </a:prstGeom>
          <a:solidFill>
            <a:srgbClr val="FFFFFF"/>
          </a:solidFill>
          <a:ln>
            <a:noFill/>
          </a:ln>
          <a:effectLst>
            <a:outerShdw blurRad="787400" dist="38100" dir="5400000" algn="t" rotWithShape="0">
              <a:schemeClr val="accent5">
                <a:lumMod val="60000"/>
                <a:lumOff val="40000"/>
                <a:alpha val="8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73921BD-22E4-49A4-88F7-192FDB7ABDD4}"/>
              </a:ext>
            </a:extLst>
          </p:cNvPr>
          <p:cNvSpPr/>
          <p:nvPr/>
        </p:nvSpPr>
        <p:spPr>
          <a:xfrm>
            <a:off x="6138605" y="3656063"/>
            <a:ext cx="1472561" cy="1263839"/>
          </a:xfrm>
          <a:prstGeom prst="roundRect">
            <a:avLst>
              <a:gd name="adj" fmla="val 16954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>
              <a:defRPr/>
            </a:pPr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59E02-77D9-45E6-8921-526AD620A048}"/>
              </a:ext>
            </a:extLst>
          </p:cNvPr>
          <p:cNvSpPr txBox="1"/>
          <p:nvPr/>
        </p:nvSpPr>
        <p:spPr>
          <a:xfrm>
            <a:off x="7843416" y="3741750"/>
            <a:ext cx="1270896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228554">
              <a:defRPr/>
            </a:pPr>
            <a:r>
              <a:rPr lang="ko-KR" altLang="en-US" sz="1600" b="1" dirty="0">
                <a:solidFill>
                  <a:srgbClr val="00206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처음이니까</a:t>
            </a:r>
            <a:endParaRPr lang="en-US" altLang="ko-KR" sz="1600" b="1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endParaRPr lang="en-US" sz="1600" b="1" dirty="0">
              <a:solidFill>
                <a:srgbClr val="00206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당연히 어렵다</a:t>
            </a:r>
            <a:r>
              <a:rPr lang="en-US" altLang="ko-KR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pPr defTabSz="228554">
              <a:defRPr/>
            </a:pP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근데 몇 번 해보면</a:t>
            </a:r>
            <a:endParaRPr lang="en-US" altLang="ko-KR" sz="900" dirty="0">
              <a:solidFill>
                <a:srgbClr val="0070C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눈 감고도 할 수 있다</a:t>
            </a:r>
            <a:r>
              <a:rPr lang="en-US" altLang="ko-KR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  <a:p>
            <a:pPr defTabSz="228554">
              <a:defRPr/>
            </a:pP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게시판 </a:t>
            </a:r>
            <a:r>
              <a:rPr lang="en-US" altLang="ko-KR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? 10</a:t>
            </a:r>
            <a:r>
              <a:rPr lang="ko-KR" altLang="en-US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분이면 함</a:t>
            </a:r>
            <a:r>
              <a:rPr lang="en-US" altLang="ko-KR" sz="900" dirty="0">
                <a:solidFill>
                  <a:srgbClr val="0070C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2C2324-B6C9-402A-912C-42EDB21A5B1C}"/>
              </a:ext>
            </a:extLst>
          </p:cNvPr>
          <p:cNvSpPr/>
          <p:nvPr/>
        </p:nvSpPr>
        <p:spPr>
          <a:xfrm>
            <a:off x="6338522" y="3934040"/>
            <a:ext cx="107273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defTabSz="457109">
              <a:defRPr/>
            </a:pPr>
            <a:r>
              <a:rPr lang="ko-KR" altLang="en-US" sz="4000" dirty="0">
                <a:solidFill>
                  <a:srgbClr val="FFFF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물론</a:t>
            </a:r>
            <a:endParaRPr lang="en-US" sz="4000" dirty="0">
              <a:solidFill>
                <a:srgbClr val="FFFFF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17CA63-5E47-B68B-2726-4CB026F32084}"/>
              </a:ext>
            </a:extLst>
          </p:cNvPr>
          <p:cNvSpPr/>
          <p:nvPr/>
        </p:nvSpPr>
        <p:spPr>
          <a:xfrm rot="20357378">
            <a:off x="2092026" y="2620738"/>
            <a:ext cx="1909485" cy="603346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8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8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8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11" dur="2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12" dur="2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8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15" dur="2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16" dur="2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8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19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20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8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4000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4000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 animBg="1"/>
          <p:bldP spid="26" grpId="0" animBg="1"/>
          <p:bldP spid="13" grpId="0"/>
          <p:bldP spid="14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 animBg="1"/>
          <p:bldP spid="26" grpId="0" animBg="1"/>
          <p:bldP spid="13" grpId="0"/>
          <p:bldP spid="14" grpId="0"/>
          <p:bldP spid="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15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7476D2E-75CB-15A0-6B11-A5D8690625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4" r="17244"/>
          <a:stretch>
            <a:fillRect/>
          </a:stretch>
        </p:blipFill>
        <p:spPr>
          <a:xfrm>
            <a:off x="4573814" y="941140"/>
            <a:ext cx="6756058" cy="4918571"/>
          </a:xfrm>
        </p:spPr>
      </p:pic>
      <p:grpSp>
        <p:nvGrpSpPr>
          <p:cNvPr id="4" name="Group 18">
            <a:extLst>
              <a:ext uri="{FF2B5EF4-FFF2-40B4-BE49-F238E27FC236}">
                <a16:creationId xmlns:a16="http://schemas.microsoft.com/office/drawing/2014/main" id="{F55C3314-6299-004A-655E-620247A62E9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5291704" y="-169789"/>
            <a:ext cx="5265716" cy="7113546"/>
            <a:chOff x="8162247" y="1394903"/>
            <a:chExt cx="8071060" cy="10903333"/>
          </a:xfrm>
        </p:grpSpPr>
        <p:sp>
          <p:nvSpPr>
            <p:cNvPr id="5" name="Rectangle: Rounded Corners 19">
              <a:extLst>
                <a:ext uri="{FF2B5EF4-FFF2-40B4-BE49-F238E27FC236}">
                  <a16:creationId xmlns:a16="http://schemas.microsoft.com/office/drawing/2014/main" id="{7636E8D7-1B44-B06E-59B4-BDFB3BAEC321}"/>
                </a:ext>
              </a:extLst>
            </p:cNvPr>
            <p:cNvSpPr/>
            <p:nvPr/>
          </p:nvSpPr>
          <p:spPr>
            <a:xfrm>
              <a:off x="16187588" y="28615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30AEF029-99F2-5EE8-34F5-7D0357C39D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162247" y="1420441"/>
              <a:ext cx="8060004" cy="10875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" name="Freeform: Shape 21">
              <a:extLst>
                <a:ext uri="{FF2B5EF4-FFF2-40B4-BE49-F238E27FC236}">
                  <a16:creationId xmlns:a16="http://schemas.microsoft.com/office/drawing/2014/main" id="{E916AB44-AA6B-ED37-3091-E4257322E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connsiteX0" fmla="*/ 457819 w 8015851"/>
                <a:gd name="connsiteY0" fmla="*/ 272949 h 10829628"/>
                <a:gd name="connsiteX1" fmla="*/ 260907 w 8015851"/>
                <a:gd name="connsiteY1" fmla="*/ 469749 h 10829628"/>
                <a:gd name="connsiteX2" fmla="*/ 260907 w 8015851"/>
                <a:gd name="connsiteY2" fmla="*/ 10347839 h 10829628"/>
                <a:gd name="connsiteX3" fmla="*/ 457819 w 8015851"/>
                <a:gd name="connsiteY3" fmla="*/ 10544639 h 10829628"/>
                <a:gd name="connsiteX4" fmla="*/ 7559371 w 8015851"/>
                <a:gd name="connsiteY4" fmla="*/ 10544639 h 10829628"/>
                <a:gd name="connsiteX5" fmla="*/ 7756283 w 8015851"/>
                <a:gd name="connsiteY5" fmla="*/ 10347839 h 10829628"/>
                <a:gd name="connsiteX6" fmla="*/ 7756283 w 8015851"/>
                <a:gd name="connsiteY6" fmla="*/ 469749 h 10829628"/>
                <a:gd name="connsiteX7" fmla="*/ 7559371 w 8015851"/>
                <a:gd name="connsiteY7" fmla="*/ 272949 h 10829628"/>
                <a:gd name="connsiteX8" fmla="*/ 457819 w 8015851"/>
                <a:gd name="connsiteY8" fmla="*/ 272949 h 10829628"/>
                <a:gd name="connsiteX9" fmla="*/ 460499 w 8015851"/>
                <a:gd name="connsiteY9" fmla="*/ 0 h 10829628"/>
                <a:gd name="connsiteX10" fmla="*/ 7555353 w 8015851"/>
                <a:gd name="connsiteY10" fmla="*/ 0 h 10829628"/>
                <a:gd name="connsiteX11" fmla="*/ 8015851 w 8015851"/>
                <a:gd name="connsiteY11" fmla="*/ 460228 h 10829628"/>
                <a:gd name="connsiteX12" fmla="*/ 8015851 w 8015851"/>
                <a:gd name="connsiteY12" fmla="*/ 10369401 h 10829628"/>
                <a:gd name="connsiteX13" fmla="*/ 7555353 w 8015851"/>
                <a:gd name="connsiteY13" fmla="*/ 10829628 h 10829628"/>
                <a:gd name="connsiteX14" fmla="*/ 460499 w 8015851"/>
                <a:gd name="connsiteY14" fmla="*/ 10829628 h 10829628"/>
                <a:gd name="connsiteX15" fmla="*/ 0 w 8015851"/>
                <a:gd name="connsiteY15" fmla="*/ 10369401 h 10829628"/>
                <a:gd name="connsiteX16" fmla="*/ 0 w 8015851"/>
                <a:gd name="connsiteY16" fmla="*/ 460228 h 10829628"/>
                <a:gd name="connsiteX17" fmla="*/ 460499 w 8015851"/>
                <a:gd name="connsiteY17" fmla="*/ 0 h 108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15851" h="10829628">
                  <a:moveTo>
                    <a:pt x="457819" y="272949"/>
                  </a:moveTo>
                  <a:cubicBezTo>
                    <a:pt x="349835" y="272949"/>
                    <a:pt x="260907" y="361827"/>
                    <a:pt x="260907" y="469749"/>
                  </a:cubicBezTo>
                  <a:cubicBezTo>
                    <a:pt x="260907" y="469749"/>
                    <a:pt x="260907" y="469749"/>
                    <a:pt x="260907" y="10347839"/>
                  </a:cubicBezTo>
                  <a:cubicBezTo>
                    <a:pt x="260907" y="10455762"/>
                    <a:pt x="349835" y="10544639"/>
                    <a:pt x="457819" y="10544639"/>
                  </a:cubicBezTo>
                  <a:cubicBezTo>
                    <a:pt x="457819" y="10544639"/>
                    <a:pt x="457819" y="10544639"/>
                    <a:pt x="7559371" y="10544639"/>
                  </a:cubicBezTo>
                  <a:cubicBezTo>
                    <a:pt x="7667355" y="10544639"/>
                    <a:pt x="7756283" y="10455762"/>
                    <a:pt x="7756283" y="10347839"/>
                  </a:cubicBezTo>
                  <a:cubicBezTo>
                    <a:pt x="7756283" y="10347839"/>
                    <a:pt x="7756283" y="10347839"/>
                    <a:pt x="7756283" y="469749"/>
                  </a:cubicBezTo>
                  <a:cubicBezTo>
                    <a:pt x="7756283" y="361827"/>
                    <a:pt x="7667355" y="272949"/>
                    <a:pt x="7559371" y="272949"/>
                  </a:cubicBezTo>
                  <a:cubicBezTo>
                    <a:pt x="7559371" y="272949"/>
                    <a:pt x="7559371" y="272949"/>
                    <a:pt x="457819" y="272949"/>
                  </a:cubicBezTo>
                  <a:close/>
                  <a:moveTo>
                    <a:pt x="460499" y="0"/>
                  </a:moveTo>
                  <a:cubicBezTo>
                    <a:pt x="7555353" y="0"/>
                    <a:pt x="7555353" y="0"/>
                    <a:pt x="7555353" y="0"/>
                  </a:cubicBezTo>
                  <a:cubicBezTo>
                    <a:pt x="7809421" y="0"/>
                    <a:pt x="8015851" y="206309"/>
                    <a:pt x="8015851" y="460228"/>
                  </a:cubicBezTo>
                  <a:cubicBezTo>
                    <a:pt x="8015851" y="10369401"/>
                    <a:pt x="8015851" y="10369401"/>
                    <a:pt x="8015851" y="10369401"/>
                  </a:cubicBezTo>
                  <a:cubicBezTo>
                    <a:pt x="8015851" y="10623319"/>
                    <a:pt x="7809421" y="10829628"/>
                    <a:pt x="7555353" y="10829628"/>
                  </a:cubicBezTo>
                  <a:cubicBezTo>
                    <a:pt x="460499" y="10829628"/>
                    <a:pt x="460499" y="10829628"/>
                    <a:pt x="460499" y="10829628"/>
                  </a:cubicBezTo>
                  <a:cubicBezTo>
                    <a:pt x="206431" y="10829628"/>
                    <a:pt x="0" y="10623319"/>
                    <a:pt x="0" y="10369401"/>
                  </a:cubicBezTo>
                  <a:cubicBezTo>
                    <a:pt x="0" y="460228"/>
                    <a:pt x="0" y="460228"/>
                    <a:pt x="0" y="460228"/>
                  </a:cubicBezTo>
                  <a:cubicBezTo>
                    <a:pt x="0" y="206309"/>
                    <a:pt x="206431" y="0"/>
                    <a:pt x="460499" y="0"/>
                  </a:cubicBezTo>
                  <a:close/>
                </a:path>
              </a:pathLst>
            </a:custGeom>
            <a:solidFill>
              <a:srgbClr val="111111"/>
            </a:solidFill>
            <a:ln w="25400">
              <a:noFill/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900"/>
            </a:p>
          </p:txBody>
        </p:sp>
        <p:sp>
          <p:nvSpPr>
            <p:cNvPr id="8" name="Rectangle: Rounded Corners 22">
              <a:extLst>
                <a:ext uri="{FF2B5EF4-FFF2-40B4-BE49-F238E27FC236}">
                  <a16:creationId xmlns:a16="http://schemas.microsoft.com/office/drawing/2014/main" id="{45ADDB24-65A6-A976-492D-4A904B4AC795}"/>
                </a:ext>
              </a:extLst>
            </p:cNvPr>
            <p:cNvSpPr/>
            <p:nvPr/>
          </p:nvSpPr>
          <p:spPr>
            <a:xfrm>
              <a:off x="16187588" y="3572759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Rectangle: Rounded Corners 23">
              <a:extLst>
                <a:ext uri="{FF2B5EF4-FFF2-40B4-BE49-F238E27FC236}">
                  <a16:creationId xmlns:a16="http://schemas.microsoft.com/office/drawing/2014/main" id="{48ED389A-B523-CB17-626B-A623D1EB6746}"/>
                </a:ext>
              </a:extLst>
            </p:cNvPr>
            <p:cNvSpPr/>
            <p:nvPr/>
          </p:nvSpPr>
          <p:spPr>
            <a:xfrm rot="16200000">
              <a:off x="15069377" y="1188883"/>
              <a:ext cx="45719" cy="457760"/>
            </a:xfrm>
            <a:prstGeom prst="roundRect">
              <a:avLst>
                <a:gd name="adj" fmla="val 50000"/>
              </a:avLst>
            </a:prstGeom>
            <a:gradFill>
              <a:gsLst>
                <a:gs pos="92000">
                  <a:srgbClr val="EFEFEF"/>
                </a:gs>
                <a:gs pos="10000">
                  <a:srgbClr val="F2F2F2"/>
                </a:gs>
                <a:gs pos="0">
                  <a:srgbClr val="5F5F5F"/>
                </a:gs>
                <a:gs pos="100000">
                  <a:srgbClr val="5F5F5F"/>
                </a:gs>
              </a:gsLst>
              <a:lin ang="5400000" scaled="1"/>
            </a:gradFill>
            <a:ln w="254">
              <a:solidFill>
                <a:srgbClr val="DDDD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BE1C695-B0DE-A3D7-E166-200097BF6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23" y="1468608"/>
              <a:ext cx="8015851" cy="10829628"/>
            </a:xfrm>
            <a:custGeom>
              <a:avLst/>
              <a:gdLst>
                <a:gd name="T0" fmla="*/ 2379 w 2524"/>
                <a:gd name="T1" fmla="*/ 3412 h 3412"/>
                <a:gd name="T2" fmla="*/ 145 w 2524"/>
                <a:gd name="T3" fmla="*/ 3412 h 3412"/>
                <a:gd name="T4" fmla="*/ 0 w 2524"/>
                <a:gd name="T5" fmla="*/ 3267 h 3412"/>
                <a:gd name="T6" fmla="*/ 0 w 2524"/>
                <a:gd name="T7" fmla="*/ 145 h 3412"/>
                <a:gd name="T8" fmla="*/ 145 w 2524"/>
                <a:gd name="T9" fmla="*/ 0 h 3412"/>
                <a:gd name="T10" fmla="*/ 2379 w 2524"/>
                <a:gd name="T11" fmla="*/ 0 h 3412"/>
                <a:gd name="T12" fmla="*/ 2524 w 2524"/>
                <a:gd name="T13" fmla="*/ 145 h 3412"/>
                <a:gd name="T14" fmla="*/ 2524 w 2524"/>
                <a:gd name="T15" fmla="*/ 3267 h 3412"/>
                <a:gd name="T16" fmla="*/ 2379 w 2524"/>
                <a:gd name="T17" fmla="*/ 3412 h 3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4" h="3412">
                  <a:moveTo>
                    <a:pt x="2379" y="3412"/>
                  </a:moveTo>
                  <a:cubicBezTo>
                    <a:pt x="145" y="3412"/>
                    <a:pt x="145" y="3412"/>
                    <a:pt x="145" y="3412"/>
                  </a:cubicBezTo>
                  <a:cubicBezTo>
                    <a:pt x="65" y="3412"/>
                    <a:pt x="0" y="3347"/>
                    <a:pt x="0" y="326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65"/>
                    <a:pt x="65" y="0"/>
                    <a:pt x="145" y="0"/>
                  </a:cubicBezTo>
                  <a:cubicBezTo>
                    <a:pt x="2379" y="0"/>
                    <a:pt x="2379" y="0"/>
                    <a:pt x="2379" y="0"/>
                  </a:cubicBezTo>
                  <a:cubicBezTo>
                    <a:pt x="2459" y="0"/>
                    <a:pt x="2524" y="65"/>
                    <a:pt x="2524" y="145"/>
                  </a:cubicBezTo>
                  <a:cubicBezTo>
                    <a:pt x="2524" y="3267"/>
                    <a:pt x="2524" y="3267"/>
                    <a:pt x="2524" y="3267"/>
                  </a:cubicBezTo>
                  <a:cubicBezTo>
                    <a:pt x="2524" y="3347"/>
                    <a:pt x="2459" y="3412"/>
                    <a:pt x="2379" y="3412"/>
                  </a:cubicBezTo>
                  <a:close/>
                </a:path>
              </a:pathLst>
            </a:custGeom>
            <a:noFill/>
            <a:ln w="25400">
              <a:gradFill>
                <a:gsLst>
                  <a:gs pos="0">
                    <a:srgbClr val="DDDDDD"/>
                  </a:gs>
                  <a:gs pos="100000">
                    <a:srgbClr val="5F5F5F"/>
                  </a:gs>
                </a:gsLst>
                <a:lin ang="5400000" scaled="1"/>
              </a:gradFill>
              <a:round/>
              <a:headEnd/>
              <a:tailEnd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1" name="Oval 25">
              <a:extLst>
                <a:ext uri="{FF2B5EF4-FFF2-40B4-BE49-F238E27FC236}">
                  <a16:creationId xmlns:a16="http://schemas.microsoft.com/office/drawing/2014/main" id="{58A482F4-A664-9CD1-4B51-5B67609713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48048" y="1571443"/>
              <a:ext cx="91079" cy="91079"/>
            </a:xfrm>
            <a:prstGeom prst="ellipse">
              <a:avLst/>
            </a:prstGeom>
            <a:gradFill flip="none" rotWithShape="1">
              <a:gsLst>
                <a:gs pos="44000">
                  <a:srgbClr val="000066"/>
                </a:gs>
                <a:gs pos="98230">
                  <a:srgbClr val="0066FF"/>
                </a:gs>
                <a:gs pos="0">
                  <a:srgbClr val="0066FF"/>
                </a:gs>
              </a:gsLst>
              <a:path path="circle">
                <a:fillToRect l="100000" t="100000"/>
              </a:path>
              <a:tileRect r="-100000" b="-100000"/>
            </a:gradFill>
            <a:ln w="31750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2" name="Oval 26">
              <a:extLst>
                <a:ext uri="{FF2B5EF4-FFF2-40B4-BE49-F238E27FC236}">
                  <a16:creationId xmlns:a16="http://schemas.microsoft.com/office/drawing/2014/main" id="{34830680-5FD8-530C-51F9-C27CD47228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83843" y="1604990"/>
              <a:ext cx="23985" cy="23985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8C8D3C57-7B6F-BBF0-16E2-A791FB109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26839" y="1571443"/>
              <a:ext cx="91079" cy="91079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1BB31BA4-5346-4961-6C33-0B241AC528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63387" y="1579346"/>
              <a:ext cx="75272" cy="7527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15" name="Oval 29">
              <a:extLst>
                <a:ext uri="{FF2B5EF4-FFF2-40B4-BE49-F238E27FC236}">
                  <a16:creationId xmlns:a16="http://schemas.microsoft.com/office/drawing/2014/main" id="{B6053F4E-AA04-AFC4-A08A-DF5D9F5412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93825" y="1591276"/>
              <a:ext cx="51412" cy="51412"/>
            </a:xfrm>
            <a:prstGeom prst="ellipse">
              <a:avLst/>
            </a:prstGeom>
            <a:solidFill>
              <a:srgbClr val="000000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E9367C8-CFAE-C927-23D4-85A36B937DE5}"/>
              </a:ext>
            </a:extLst>
          </p:cNvPr>
          <p:cNvSpPr txBox="1"/>
          <p:nvPr/>
        </p:nvSpPr>
        <p:spPr>
          <a:xfrm>
            <a:off x="1081063" y="1230734"/>
            <a:ext cx="2640006" cy="161544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나는</a:t>
            </a:r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이렇게</a:t>
            </a:r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r>
              <a:rPr lang="ko-KR" altLang="en-US" sz="3299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구성했다</a:t>
            </a:r>
            <a:endParaRPr lang="en-US" altLang="ko-KR" sz="3299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EF7F3B8-5D98-96FD-C12E-007B00164BE4}"/>
              </a:ext>
            </a:extLst>
          </p:cNvPr>
          <p:cNvSpPr/>
          <p:nvPr/>
        </p:nvSpPr>
        <p:spPr>
          <a:xfrm>
            <a:off x="1081063" y="3234729"/>
            <a:ext cx="658013" cy="4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6DCA40-1228-F8EC-20B9-24F1D7C3684C}"/>
              </a:ext>
            </a:extLst>
          </p:cNvPr>
          <p:cNvSpPr txBox="1"/>
          <p:nvPr/>
        </p:nvSpPr>
        <p:spPr>
          <a:xfrm>
            <a:off x="1081063" y="3576719"/>
            <a:ext cx="2729160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554">
              <a:defRPr/>
            </a:pPr>
            <a:r>
              <a:rPr 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 Api</a:t>
            </a:r>
            <a:endParaRPr lang="en-US" altLang="ko-KR" sz="3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 </a:t>
            </a:r>
            <a:r>
              <a:rPr lang="en-US" altLang="ko-KR" sz="3600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Finlife</a:t>
            </a:r>
            <a:endParaRPr lang="en-US" altLang="ko-KR" sz="36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defTabSz="228554">
              <a:defRPr/>
            </a:pPr>
            <a:r>
              <a:rPr lang="en-US" altLang="ko-KR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 Articles</a:t>
            </a:r>
          </a:p>
          <a:p>
            <a:pPr defTabSz="228554">
              <a:defRPr/>
            </a:pPr>
            <a:r>
              <a:rPr lang="en-US" sz="36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 Accounts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B03EAD-5E16-0781-E578-E0CCB9DD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37" y="1709184"/>
            <a:ext cx="3069437" cy="342048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16C56E-E52D-E2EC-8A23-E2CD8B34DD1E}"/>
              </a:ext>
            </a:extLst>
          </p:cNvPr>
          <p:cNvSpPr/>
          <p:nvPr/>
        </p:nvSpPr>
        <p:spPr>
          <a:xfrm>
            <a:off x="7529513" y="1647908"/>
            <a:ext cx="3114675" cy="355750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12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0" grpId="0" animBg="1"/>
    </p:bldLst>
  </p:timing>
</p:sld>
</file>

<file path=ppt/theme/theme1.xml><?xml version="1.0" encoding="utf-8"?>
<a:theme xmlns:a="http://schemas.openxmlformats.org/drawingml/2006/main" name="테마1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테마1" id="{D523380E-DB24-4BF6-B926-E3BF4A5F68F2}" vid="{636A8404-7ADD-4FE4-8B26-F8B2B6068773}"/>
    </a:ext>
  </a:extLst>
</a:theme>
</file>

<file path=ppt/theme/theme10.xml><?xml version="1.0" encoding="utf-8"?>
<a:theme xmlns:a="http://schemas.openxmlformats.org/drawingml/2006/main" name="13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Layout of version 4.5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0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ayout of version 4.5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Neumorph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Theme">
  <a:themeElements>
    <a:clrScheme name="Massive X - Multi Color - 02">
      <a:dk1>
        <a:srgbClr val="172144"/>
      </a:dk1>
      <a:lt1>
        <a:srgbClr val="FFFFFF"/>
      </a:lt1>
      <a:dk2>
        <a:srgbClr val="172144"/>
      </a:dk2>
      <a:lt2>
        <a:srgbClr val="FFFFFF"/>
      </a:lt2>
      <a:accent1>
        <a:srgbClr val="FF2D5E"/>
      </a:accent1>
      <a:accent2>
        <a:srgbClr val="0D0884"/>
      </a:accent2>
      <a:accent3>
        <a:srgbClr val="FCB736"/>
      </a:accent3>
      <a:accent4>
        <a:srgbClr val="FC7033"/>
      </a:accent4>
      <a:accent5>
        <a:srgbClr val="3853F4"/>
      </a:accent5>
      <a:accent6>
        <a:srgbClr val="FF4D9E"/>
      </a:accent6>
      <a:hlink>
        <a:srgbClr val="2F8299"/>
      </a:hlink>
      <a:folHlink>
        <a:srgbClr val="8C8C8C"/>
      </a:folHlink>
    </a:clrScheme>
    <a:fontScheme name="Lymo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ssive X - Multi Color - 02">
    <a:dk1>
      <a:srgbClr val="172144"/>
    </a:dk1>
    <a:lt1>
      <a:srgbClr val="FFFFFF"/>
    </a:lt1>
    <a:dk2>
      <a:srgbClr val="172144"/>
    </a:dk2>
    <a:lt2>
      <a:srgbClr val="FFFFFF"/>
    </a:lt2>
    <a:accent1>
      <a:srgbClr val="FF2D5E"/>
    </a:accent1>
    <a:accent2>
      <a:srgbClr val="0D0884"/>
    </a:accent2>
    <a:accent3>
      <a:srgbClr val="FCB736"/>
    </a:accent3>
    <a:accent4>
      <a:srgbClr val="FC7033"/>
    </a:accent4>
    <a:accent5>
      <a:srgbClr val="3853F4"/>
    </a:accent5>
    <a:accent6>
      <a:srgbClr val="FF4D9E"/>
    </a:accent6>
    <a:hlink>
      <a:srgbClr val="2F8299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Massive X - Multi Color - 02">
    <a:dk1>
      <a:srgbClr val="172144"/>
    </a:dk1>
    <a:lt1>
      <a:srgbClr val="FFFFFF"/>
    </a:lt1>
    <a:dk2>
      <a:srgbClr val="172144"/>
    </a:dk2>
    <a:lt2>
      <a:srgbClr val="FFFFFF"/>
    </a:lt2>
    <a:accent1>
      <a:srgbClr val="FF2D5E"/>
    </a:accent1>
    <a:accent2>
      <a:srgbClr val="0D0884"/>
    </a:accent2>
    <a:accent3>
      <a:srgbClr val="FCB736"/>
    </a:accent3>
    <a:accent4>
      <a:srgbClr val="FC7033"/>
    </a:accent4>
    <a:accent5>
      <a:srgbClr val="3853F4"/>
    </a:accent5>
    <a:accent6>
      <a:srgbClr val="FF4D9E"/>
    </a:accent6>
    <a:hlink>
      <a:srgbClr val="2F8299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425</TotalTime>
  <Words>456</Words>
  <Application>Microsoft Office PowerPoint</Application>
  <PresentationFormat>와이드스크린</PresentationFormat>
  <Paragraphs>133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11</vt:i4>
      </vt:variant>
      <vt:variant>
        <vt:lpstr>슬라이드 제목</vt:lpstr>
      </vt:variant>
      <vt:variant>
        <vt:i4>17</vt:i4>
      </vt:variant>
    </vt:vector>
  </HeadingPairs>
  <TitlesOfParts>
    <vt:vector size="41" baseType="lpstr">
      <vt:lpstr>Century Gothic</vt:lpstr>
      <vt:lpstr>Pretendard Black</vt:lpstr>
      <vt:lpstr>메이플스토리</vt:lpstr>
      <vt:lpstr>Open Sans</vt:lpstr>
      <vt:lpstr>Open Sans Bold</vt:lpstr>
      <vt:lpstr>Noto Sans KR Black</vt:lpstr>
      <vt:lpstr>넥슨Lv2고딕 Bold</vt:lpstr>
      <vt:lpstr>Calibri Light</vt:lpstr>
      <vt:lpstr>맑은 고딕</vt:lpstr>
      <vt:lpstr>Calibri</vt:lpstr>
      <vt:lpstr>Open Sans Extrabold</vt:lpstr>
      <vt:lpstr>Arial</vt:lpstr>
      <vt:lpstr>Open Sans Light</vt:lpstr>
      <vt:lpstr>테마1</vt:lpstr>
      <vt:lpstr>6_Office Theme</vt:lpstr>
      <vt:lpstr>Custom Design</vt:lpstr>
      <vt:lpstr>10_Office Theme</vt:lpstr>
      <vt:lpstr>Layout of version 4.5</vt:lpstr>
      <vt:lpstr>Neumorph</vt:lpstr>
      <vt:lpstr>7_Office Theme</vt:lpstr>
      <vt:lpstr>9_Office Theme</vt:lpstr>
      <vt:lpstr>12_Office Theme</vt:lpstr>
      <vt:lpstr>13_Office Theme</vt:lpstr>
      <vt:lpstr>1_Layout of version 4.5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동민 안</dc:creator>
  <cp:lastModifiedBy>SSAFY</cp:lastModifiedBy>
  <cp:revision>63</cp:revision>
  <dcterms:created xsi:type="dcterms:W3CDTF">2023-11-23T10:02:41Z</dcterms:created>
  <dcterms:modified xsi:type="dcterms:W3CDTF">2023-11-24T00:54:50Z</dcterms:modified>
</cp:coreProperties>
</file>